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81"/>
  </p:notesMasterIdLst>
  <p:handoutMasterIdLst>
    <p:handoutMasterId r:id="rId82"/>
  </p:handoutMasterIdLst>
  <p:sldIdLst>
    <p:sldId id="274" r:id="rId5"/>
    <p:sldId id="278" r:id="rId6"/>
    <p:sldId id="1254" r:id="rId7"/>
    <p:sldId id="1249" r:id="rId8"/>
    <p:sldId id="1256" r:id="rId9"/>
    <p:sldId id="1257" r:id="rId10"/>
    <p:sldId id="1259" r:id="rId11"/>
    <p:sldId id="1261" r:id="rId12"/>
    <p:sldId id="1258" r:id="rId13"/>
    <p:sldId id="1316" r:id="rId14"/>
    <p:sldId id="1315" r:id="rId15"/>
    <p:sldId id="1260" r:id="rId16"/>
    <p:sldId id="1276" r:id="rId17"/>
    <p:sldId id="1262" r:id="rId18"/>
    <p:sldId id="1265" r:id="rId19"/>
    <p:sldId id="1266" r:id="rId20"/>
    <p:sldId id="1267" r:id="rId21"/>
    <p:sldId id="1268" r:id="rId22"/>
    <p:sldId id="1264" r:id="rId23"/>
    <p:sldId id="1263" r:id="rId24"/>
    <p:sldId id="1159" r:id="rId25"/>
    <p:sldId id="1160" r:id="rId26"/>
    <p:sldId id="1161" r:id="rId27"/>
    <p:sldId id="1162" r:id="rId28"/>
    <p:sldId id="1165" r:id="rId29"/>
    <p:sldId id="1163" r:id="rId30"/>
    <p:sldId id="1269" r:id="rId31"/>
    <p:sldId id="1275" r:id="rId32"/>
    <p:sldId id="1274" r:id="rId33"/>
    <p:sldId id="1271" r:id="rId34"/>
    <p:sldId id="1272" r:id="rId35"/>
    <p:sldId id="1273" r:id="rId36"/>
    <p:sldId id="1277" r:id="rId37"/>
    <p:sldId id="1278" r:id="rId38"/>
    <p:sldId id="1279" r:id="rId39"/>
    <p:sldId id="1280" r:id="rId40"/>
    <p:sldId id="1281" r:id="rId41"/>
    <p:sldId id="1282" r:id="rId42"/>
    <p:sldId id="1283" r:id="rId43"/>
    <p:sldId id="1285" r:id="rId44"/>
    <p:sldId id="1284" r:id="rId45"/>
    <p:sldId id="1286" r:id="rId46"/>
    <p:sldId id="1287" r:id="rId47"/>
    <p:sldId id="1250" r:id="rId48"/>
    <p:sldId id="1292" r:id="rId49"/>
    <p:sldId id="1290" r:id="rId50"/>
    <p:sldId id="1242" r:id="rId51"/>
    <p:sldId id="1289" r:id="rId52"/>
    <p:sldId id="1293" r:id="rId53"/>
    <p:sldId id="1294" r:id="rId54"/>
    <p:sldId id="1295" r:id="rId55"/>
    <p:sldId id="1296" r:id="rId56"/>
    <p:sldId id="1297" r:id="rId57"/>
    <p:sldId id="1298" r:id="rId58"/>
    <p:sldId id="1299" r:id="rId59"/>
    <p:sldId id="1300" r:id="rId60"/>
    <p:sldId id="1302" r:id="rId61"/>
    <p:sldId id="1306" r:id="rId62"/>
    <p:sldId id="1301" r:id="rId63"/>
    <p:sldId id="1304" r:id="rId64"/>
    <p:sldId id="1303" r:id="rId65"/>
    <p:sldId id="1305" r:id="rId66"/>
    <p:sldId id="1308" r:id="rId67"/>
    <p:sldId id="1307" r:id="rId68"/>
    <p:sldId id="1310" r:id="rId69"/>
    <p:sldId id="1318" r:id="rId70"/>
    <p:sldId id="1320" r:id="rId71"/>
    <p:sldId id="1322" r:id="rId72"/>
    <p:sldId id="1312" r:id="rId73"/>
    <p:sldId id="1313" r:id="rId74"/>
    <p:sldId id="1314" r:id="rId75"/>
    <p:sldId id="1323" r:id="rId76"/>
    <p:sldId id="1113" r:id="rId77"/>
    <p:sldId id="1148" r:id="rId78"/>
    <p:sldId id="1088" r:id="rId79"/>
    <p:sldId id="277" r:id="rId8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Lst>
        </p14:section>
        <p14:section name="and now" id="{F1B24787-C702-4492-9641-BBAF4DB593B0}">
          <p14:sldIdLst>
            <p14:sldId id="1254"/>
            <p14:sldId id="1249"/>
            <p14:sldId id="1256"/>
            <p14:sldId id="1257"/>
          </p14:sldIdLst>
        </p14:section>
        <p14:section name="Actors" id="{FBCE938B-6693-4625-87F3-FF0EE6C20037}">
          <p14:sldIdLst>
            <p14:sldId id="1259"/>
            <p14:sldId id="1261"/>
            <p14:sldId id="1258"/>
            <p14:sldId id="1316"/>
            <p14:sldId id="1315"/>
            <p14:sldId id="1260"/>
            <p14:sldId id="1276"/>
            <p14:sldId id="1262"/>
            <p14:sldId id="1265"/>
            <p14:sldId id="1266"/>
            <p14:sldId id="1267"/>
            <p14:sldId id="1268"/>
            <p14:sldId id="1264"/>
            <p14:sldId id="1263"/>
            <p14:sldId id="1159"/>
            <p14:sldId id="1160"/>
            <p14:sldId id="1161"/>
            <p14:sldId id="1162"/>
            <p14:sldId id="1165"/>
            <p14:sldId id="1163"/>
            <p14:sldId id="1269"/>
            <p14:sldId id="1275"/>
            <p14:sldId id="1274"/>
            <p14:sldId id="1271"/>
            <p14:sldId id="1272"/>
            <p14:sldId id="1273"/>
            <p14:sldId id="1277"/>
            <p14:sldId id="1278"/>
            <p14:sldId id="1279"/>
          </p14:sldIdLst>
        </p14:section>
        <p14:section name="Actors" id="{4FB08105-3F8B-4219-B40E-FBAEC8938D0D}">
          <p14:sldIdLst>
            <p14:sldId id="1280"/>
            <p14:sldId id="1281"/>
            <p14:sldId id="1282"/>
            <p14:sldId id="1283"/>
            <p14:sldId id="1285"/>
            <p14:sldId id="1284"/>
            <p14:sldId id="1286"/>
            <p14:sldId id="1287"/>
            <p14:sldId id="1250"/>
            <p14:sldId id="1292"/>
            <p14:sldId id="1290"/>
            <p14:sldId id="1242"/>
            <p14:sldId id="1289"/>
            <p14:sldId id="1293"/>
            <p14:sldId id="1294"/>
            <p14:sldId id="1295"/>
            <p14:sldId id="1296"/>
            <p14:sldId id="1297"/>
          </p14:sldIdLst>
        </p14:section>
        <p14:section name="Levels" id="{62566512-4115-4D8D-BB77-4C5588A57EDB}">
          <p14:sldIdLst>
            <p14:sldId id="1298"/>
            <p14:sldId id="1299"/>
            <p14:sldId id="1300"/>
            <p14:sldId id="1302"/>
            <p14:sldId id="1306"/>
            <p14:sldId id="1301"/>
            <p14:sldId id="1304"/>
            <p14:sldId id="1303"/>
            <p14:sldId id="1305"/>
            <p14:sldId id="1308"/>
            <p14:sldId id="1307"/>
            <p14:sldId id="1310"/>
            <p14:sldId id="1318"/>
            <p14:sldId id="1320"/>
            <p14:sldId id="1322"/>
            <p14:sldId id="1312"/>
            <p14:sldId id="1313"/>
            <p14:sldId id="1314"/>
            <p14:sldId id="1323"/>
          </p14:sldIdLst>
        </p14:section>
        <p14:section name="Outlook" id="{9B54F74B-B0DD-4726-995B-B60C2EB3AD0F}">
          <p14:sldIdLst>
            <p14:sldId id="1113"/>
            <p14:sldId id="1148"/>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C31B"/>
    <a:srgbClr val="EEEEEC"/>
    <a:srgbClr val="EDEEE9"/>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3EC0A3-5279-4DA8-9AED-C2A53ED56198}" v="534" dt="2025-03-26T13:21:37.30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9" autoAdjust="0"/>
    <p:restoredTop sz="80167" autoAdjust="0"/>
  </p:normalViewPr>
  <p:slideViewPr>
    <p:cSldViewPr showGuides="1">
      <p:cViewPr varScale="1">
        <p:scale>
          <a:sx n="62" d="100"/>
          <a:sy n="62" d="100"/>
        </p:scale>
        <p:origin x="612" y="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34920"/>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CA3EC0A3-5279-4DA8-9AED-C2A53ED56198}"/>
    <pc:docChg chg="undo redo custSel addSld delSld modSld sldOrd addSection delSection modSection">
      <pc:chgData name="Karl Michael Höferl" userId="544d2ce1-0a3b-4706-9dfd-c6d69d0e3c8e" providerId="ADAL" clId="{CA3EC0A3-5279-4DA8-9AED-C2A53ED56198}" dt="2025-03-28T12:55:22.873" v="7374" actId="20577"/>
      <pc:docMkLst>
        <pc:docMk/>
      </pc:docMkLst>
      <pc:sldChg chg="modSp mod">
        <pc:chgData name="Karl Michael Höferl" userId="544d2ce1-0a3b-4706-9dfd-c6d69d0e3c8e" providerId="ADAL" clId="{CA3EC0A3-5279-4DA8-9AED-C2A53ED56198}" dt="2025-03-26T08:26:06.258" v="6507" actId="790"/>
        <pc:sldMkLst>
          <pc:docMk/>
          <pc:sldMk cId="1714654990" sldId="274"/>
        </pc:sldMkLst>
        <pc:spChg chg="mod">
          <ac:chgData name="Karl Michael Höferl" userId="544d2ce1-0a3b-4706-9dfd-c6d69d0e3c8e" providerId="ADAL" clId="{CA3EC0A3-5279-4DA8-9AED-C2A53ED56198}" dt="2025-03-26T08:26:06.248" v="6504" actId="790"/>
          <ac:spMkLst>
            <pc:docMk/>
            <pc:sldMk cId="1714654990" sldId="274"/>
            <ac:spMk id="3" creationId="{78ECA2FC-8EBF-2FBC-EBF2-E347275417F5}"/>
          </ac:spMkLst>
        </pc:spChg>
        <pc:spChg chg="mod">
          <ac:chgData name="Karl Michael Höferl" userId="544d2ce1-0a3b-4706-9dfd-c6d69d0e3c8e" providerId="ADAL" clId="{CA3EC0A3-5279-4DA8-9AED-C2A53ED56198}" dt="2025-03-26T08:26:06.252" v="6505" actId="790"/>
          <ac:spMkLst>
            <pc:docMk/>
            <pc:sldMk cId="1714654990" sldId="274"/>
            <ac:spMk id="4" creationId="{F4502378-B236-0724-12B2-56238B51872B}"/>
          </ac:spMkLst>
        </pc:spChg>
        <pc:spChg chg="mod">
          <ac:chgData name="Karl Michael Höferl" userId="544d2ce1-0a3b-4706-9dfd-c6d69d0e3c8e" providerId="ADAL" clId="{CA3EC0A3-5279-4DA8-9AED-C2A53ED56198}" dt="2025-03-26T08:26:06.256" v="6506" actId="790"/>
          <ac:spMkLst>
            <pc:docMk/>
            <pc:sldMk cId="1714654990" sldId="274"/>
            <ac:spMk id="5" creationId="{D4CAB6A2-FD2E-0A0E-1E7C-685BDC8AB00A}"/>
          </ac:spMkLst>
        </pc:spChg>
        <pc:spChg chg="mod">
          <ac:chgData name="Karl Michael Höferl" userId="544d2ce1-0a3b-4706-9dfd-c6d69d0e3c8e" providerId="ADAL" clId="{CA3EC0A3-5279-4DA8-9AED-C2A53ED56198}" dt="2025-03-26T08:26:06.258" v="6507" actId="790"/>
          <ac:spMkLst>
            <pc:docMk/>
            <pc:sldMk cId="1714654990" sldId="274"/>
            <ac:spMk id="7" creationId="{AE42D817-3BF5-0859-ABA5-56BA456FF739}"/>
          </ac:spMkLst>
        </pc:spChg>
      </pc:sldChg>
      <pc:sldChg chg="modSp mod">
        <pc:chgData name="Karl Michael Höferl" userId="544d2ce1-0a3b-4706-9dfd-c6d69d0e3c8e" providerId="ADAL" clId="{CA3EC0A3-5279-4DA8-9AED-C2A53ED56198}" dt="2025-03-26T08:26:07.106" v="6845" actId="790"/>
        <pc:sldMkLst>
          <pc:docMk/>
          <pc:sldMk cId="2537912681" sldId="277"/>
        </pc:sldMkLst>
        <pc:spChg chg="mod">
          <ac:chgData name="Karl Michael Höferl" userId="544d2ce1-0a3b-4706-9dfd-c6d69d0e3c8e" providerId="ADAL" clId="{CA3EC0A3-5279-4DA8-9AED-C2A53ED56198}" dt="2025-03-26T08:26:07.106" v="6845" actId="790"/>
          <ac:spMkLst>
            <pc:docMk/>
            <pc:sldMk cId="2537912681" sldId="277"/>
            <ac:spMk id="10" creationId="{B268FE5F-26AC-C00D-E469-92E59064A6CC}"/>
          </ac:spMkLst>
        </pc:spChg>
      </pc:sldChg>
      <pc:sldChg chg="modSp mod">
        <pc:chgData name="Karl Michael Höferl" userId="544d2ce1-0a3b-4706-9dfd-c6d69d0e3c8e" providerId="ADAL" clId="{CA3EC0A3-5279-4DA8-9AED-C2A53ED56198}" dt="2025-03-26T08:26:06.278" v="6515" actId="790"/>
        <pc:sldMkLst>
          <pc:docMk/>
          <pc:sldMk cId="3966956599" sldId="278"/>
        </pc:sldMkLst>
        <pc:spChg chg="mod">
          <ac:chgData name="Karl Michael Höferl" userId="544d2ce1-0a3b-4706-9dfd-c6d69d0e3c8e" providerId="ADAL" clId="{CA3EC0A3-5279-4DA8-9AED-C2A53ED56198}" dt="2025-03-26T08:26:06.274" v="6513" actId="790"/>
          <ac:spMkLst>
            <pc:docMk/>
            <pc:sldMk cId="3966956599" sldId="278"/>
            <ac:spMk id="5" creationId="{5B3B52E1-22AA-A6E5-917A-19EC1EFA766A}"/>
          </ac:spMkLst>
        </pc:spChg>
        <pc:spChg chg="mod">
          <ac:chgData name="Karl Michael Höferl" userId="544d2ce1-0a3b-4706-9dfd-c6d69d0e3c8e" providerId="ADAL" clId="{CA3EC0A3-5279-4DA8-9AED-C2A53ED56198}" dt="2025-03-26T08:26:06.259" v="6508" actId="790"/>
          <ac:spMkLst>
            <pc:docMk/>
            <pc:sldMk cId="3966956599" sldId="278"/>
            <ac:spMk id="6" creationId="{D1F21953-5825-54FF-DD84-ED80226FBB1E}"/>
          </ac:spMkLst>
        </pc:spChg>
        <pc:spChg chg="mod">
          <ac:chgData name="Karl Michael Höferl" userId="544d2ce1-0a3b-4706-9dfd-c6d69d0e3c8e" providerId="ADAL" clId="{CA3EC0A3-5279-4DA8-9AED-C2A53ED56198}" dt="2025-03-26T08:26:06.263" v="6509" actId="790"/>
          <ac:spMkLst>
            <pc:docMk/>
            <pc:sldMk cId="3966956599" sldId="278"/>
            <ac:spMk id="7" creationId="{099EF4D1-C3FA-6B89-E7F8-3935D779FF1D}"/>
          </ac:spMkLst>
        </pc:spChg>
        <pc:spChg chg="mod">
          <ac:chgData name="Karl Michael Höferl" userId="544d2ce1-0a3b-4706-9dfd-c6d69d0e3c8e" providerId="ADAL" clId="{CA3EC0A3-5279-4DA8-9AED-C2A53ED56198}" dt="2025-03-26T08:26:06.276" v="6514" actId="790"/>
          <ac:spMkLst>
            <pc:docMk/>
            <pc:sldMk cId="3966956599" sldId="278"/>
            <ac:spMk id="8" creationId="{23EB4B35-9149-F591-EDDB-442B3B0F13DD}"/>
          </ac:spMkLst>
        </pc:spChg>
        <pc:spChg chg="mod">
          <ac:chgData name="Karl Michael Höferl" userId="544d2ce1-0a3b-4706-9dfd-c6d69d0e3c8e" providerId="ADAL" clId="{CA3EC0A3-5279-4DA8-9AED-C2A53ED56198}" dt="2025-03-26T08:26:06.268" v="6510" actId="790"/>
          <ac:spMkLst>
            <pc:docMk/>
            <pc:sldMk cId="3966956599" sldId="278"/>
            <ac:spMk id="9" creationId="{C9C7155B-A456-92AA-517F-BB971C939B2C}"/>
          </ac:spMkLst>
        </pc:spChg>
        <pc:spChg chg="mod">
          <ac:chgData name="Karl Michael Höferl" userId="544d2ce1-0a3b-4706-9dfd-c6d69d0e3c8e" providerId="ADAL" clId="{CA3EC0A3-5279-4DA8-9AED-C2A53ED56198}" dt="2025-03-26T08:26:06.278" v="6515" actId="790"/>
          <ac:spMkLst>
            <pc:docMk/>
            <pc:sldMk cId="3966956599" sldId="278"/>
            <ac:spMk id="10" creationId="{CE786525-2C43-B1A3-875D-05C69FEBE22C}"/>
          </ac:spMkLst>
        </pc:spChg>
        <pc:spChg chg="mod">
          <ac:chgData name="Karl Michael Höferl" userId="544d2ce1-0a3b-4706-9dfd-c6d69d0e3c8e" providerId="ADAL" clId="{CA3EC0A3-5279-4DA8-9AED-C2A53ED56198}" dt="2025-03-26T08:26:06.270" v="6511" actId="790"/>
          <ac:spMkLst>
            <pc:docMk/>
            <pc:sldMk cId="3966956599" sldId="278"/>
            <ac:spMk id="14" creationId="{FB0825BA-6A02-22EE-1F32-1608C61C8F8D}"/>
          </ac:spMkLst>
        </pc:spChg>
        <pc:spChg chg="mod">
          <ac:chgData name="Karl Michael Höferl" userId="544d2ce1-0a3b-4706-9dfd-c6d69d0e3c8e" providerId="ADAL" clId="{CA3EC0A3-5279-4DA8-9AED-C2A53ED56198}" dt="2025-03-26T08:26:06.273" v="6512" actId="790"/>
          <ac:spMkLst>
            <pc:docMk/>
            <pc:sldMk cId="3966956599" sldId="278"/>
            <ac:spMk id="17" creationId="{DE9FD7B8-86A9-69A3-8B46-789A43DB943A}"/>
          </ac:spMkLst>
        </pc:spChg>
      </pc:sldChg>
      <pc:sldChg chg="del">
        <pc:chgData name="Karl Michael Höferl" userId="544d2ce1-0a3b-4706-9dfd-c6d69d0e3c8e" providerId="ADAL" clId="{CA3EC0A3-5279-4DA8-9AED-C2A53ED56198}" dt="2025-03-20T12:22:12.904" v="6" actId="47"/>
        <pc:sldMkLst>
          <pc:docMk/>
          <pc:sldMk cId="1918225549" sldId="281"/>
        </pc:sldMkLst>
      </pc:sldChg>
      <pc:sldChg chg="modSp del mod">
        <pc:chgData name="Karl Michael Höferl" userId="544d2ce1-0a3b-4706-9dfd-c6d69d0e3c8e" providerId="ADAL" clId="{CA3EC0A3-5279-4DA8-9AED-C2A53ED56198}" dt="2025-03-21T15:14:11.437" v="5119" actId="47"/>
        <pc:sldMkLst>
          <pc:docMk/>
          <pc:sldMk cId="3972175682" sldId="324"/>
        </pc:sldMkLst>
      </pc:sldChg>
      <pc:sldChg chg="modSp del mod">
        <pc:chgData name="Karl Michael Höferl" userId="544d2ce1-0a3b-4706-9dfd-c6d69d0e3c8e" providerId="ADAL" clId="{CA3EC0A3-5279-4DA8-9AED-C2A53ED56198}" dt="2025-03-21T15:14:11.437" v="5119" actId="47"/>
        <pc:sldMkLst>
          <pc:docMk/>
          <pc:sldMk cId="135341985" sldId="325"/>
        </pc:sldMkLst>
      </pc:sldChg>
      <pc:sldChg chg="modSp del mod">
        <pc:chgData name="Karl Michael Höferl" userId="544d2ce1-0a3b-4706-9dfd-c6d69d0e3c8e" providerId="ADAL" clId="{CA3EC0A3-5279-4DA8-9AED-C2A53ED56198}" dt="2025-03-21T15:07:49.620" v="5035" actId="47"/>
        <pc:sldMkLst>
          <pc:docMk/>
          <pc:sldMk cId="3997092452" sldId="326"/>
        </pc:sldMkLst>
      </pc:sldChg>
      <pc:sldChg chg="modSp del mod">
        <pc:chgData name="Karl Michael Höferl" userId="544d2ce1-0a3b-4706-9dfd-c6d69d0e3c8e" providerId="ADAL" clId="{CA3EC0A3-5279-4DA8-9AED-C2A53ED56198}" dt="2025-03-21T15:48:17.248" v="5752" actId="47"/>
        <pc:sldMkLst>
          <pc:docMk/>
          <pc:sldMk cId="930781871" sldId="353"/>
        </pc:sldMkLst>
      </pc:sldChg>
      <pc:sldChg chg="delSp modSp mod modShow">
        <pc:chgData name="Karl Michael Höferl" userId="544d2ce1-0a3b-4706-9dfd-c6d69d0e3c8e" providerId="ADAL" clId="{CA3EC0A3-5279-4DA8-9AED-C2A53ED56198}" dt="2025-03-26T08:26:07.095" v="6844" actId="790"/>
        <pc:sldMkLst>
          <pc:docMk/>
          <pc:sldMk cId="2996422627" sldId="1088"/>
        </pc:sldMkLst>
        <pc:spChg chg="mod">
          <ac:chgData name="Karl Michael Höferl" userId="544d2ce1-0a3b-4706-9dfd-c6d69d0e3c8e" providerId="ADAL" clId="{CA3EC0A3-5279-4DA8-9AED-C2A53ED56198}" dt="2025-03-26T08:26:07.083" v="6840" actId="790"/>
          <ac:spMkLst>
            <pc:docMk/>
            <pc:sldMk cId="2996422627" sldId="1088"/>
            <ac:spMk id="2" creationId="{7A4BD4EB-9B10-0F22-74E7-FF7DBC5B8130}"/>
          </ac:spMkLst>
        </pc:spChg>
        <pc:spChg chg="mod">
          <ac:chgData name="Karl Michael Höferl" userId="544d2ce1-0a3b-4706-9dfd-c6d69d0e3c8e" providerId="ADAL" clId="{CA3EC0A3-5279-4DA8-9AED-C2A53ED56198}" dt="2025-03-26T08:26:07.085" v="6841" actId="790"/>
          <ac:spMkLst>
            <pc:docMk/>
            <pc:sldMk cId="2996422627" sldId="1088"/>
            <ac:spMk id="3" creationId="{A8D43E74-C4B0-04F7-5DCA-2BED94C159BE}"/>
          </ac:spMkLst>
        </pc:spChg>
        <pc:spChg chg="mod">
          <ac:chgData name="Karl Michael Höferl" userId="544d2ce1-0a3b-4706-9dfd-c6d69d0e3c8e" providerId="ADAL" clId="{CA3EC0A3-5279-4DA8-9AED-C2A53ED56198}" dt="2025-03-26T08:26:07.089" v="6842" actId="790"/>
          <ac:spMkLst>
            <pc:docMk/>
            <pc:sldMk cId="2996422627" sldId="1088"/>
            <ac:spMk id="5" creationId="{65AF09E0-A8F2-EABB-90DC-C5D672B33904}"/>
          </ac:spMkLst>
        </pc:spChg>
        <pc:spChg chg="mod">
          <ac:chgData name="Karl Michael Höferl" userId="544d2ce1-0a3b-4706-9dfd-c6d69d0e3c8e" providerId="ADAL" clId="{CA3EC0A3-5279-4DA8-9AED-C2A53ED56198}" dt="2025-03-26T08:26:07.093" v="6843" actId="790"/>
          <ac:spMkLst>
            <pc:docMk/>
            <pc:sldMk cId="2996422627" sldId="1088"/>
            <ac:spMk id="6" creationId="{34FE5889-AD34-BAEB-59F3-0C12D3397D42}"/>
          </ac:spMkLst>
        </pc:spChg>
        <pc:spChg chg="mod">
          <ac:chgData name="Karl Michael Höferl" userId="544d2ce1-0a3b-4706-9dfd-c6d69d0e3c8e" providerId="ADAL" clId="{CA3EC0A3-5279-4DA8-9AED-C2A53ED56198}" dt="2025-03-26T08:26:07.095" v="6844" actId="790"/>
          <ac:spMkLst>
            <pc:docMk/>
            <pc:sldMk cId="2996422627" sldId="1088"/>
            <ac:spMk id="7" creationId="{147D1BC0-799B-0AD9-5F2E-0C702CB24D2C}"/>
          </ac:spMkLst>
        </pc:spChg>
      </pc:sldChg>
      <pc:sldChg chg="modSp mod">
        <pc:chgData name="Karl Michael Höferl" userId="544d2ce1-0a3b-4706-9dfd-c6d69d0e3c8e" providerId="ADAL" clId="{CA3EC0A3-5279-4DA8-9AED-C2A53ED56198}" dt="2025-03-26T08:26:07.074" v="6834" actId="790"/>
        <pc:sldMkLst>
          <pc:docMk/>
          <pc:sldMk cId="587423238" sldId="1113"/>
        </pc:sldMkLst>
        <pc:spChg chg="mod">
          <ac:chgData name="Karl Michael Höferl" userId="544d2ce1-0a3b-4706-9dfd-c6d69d0e3c8e" providerId="ADAL" clId="{CA3EC0A3-5279-4DA8-9AED-C2A53ED56198}" dt="2025-03-26T08:26:07.072" v="6833" actId="790"/>
          <ac:spMkLst>
            <pc:docMk/>
            <pc:sldMk cId="587423238" sldId="1113"/>
            <ac:spMk id="2" creationId="{0EB3363A-D7B1-3A7A-DB8C-E2BF875193A7}"/>
          </ac:spMkLst>
        </pc:spChg>
        <pc:spChg chg="mod">
          <ac:chgData name="Karl Michael Höferl" userId="544d2ce1-0a3b-4706-9dfd-c6d69d0e3c8e" providerId="ADAL" clId="{CA3EC0A3-5279-4DA8-9AED-C2A53ED56198}" dt="2025-03-26T08:26:07.074" v="6834" actId="790"/>
          <ac:spMkLst>
            <pc:docMk/>
            <pc:sldMk cId="587423238" sldId="1113"/>
            <ac:spMk id="6" creationId="{3B290120-2032-E94D-A235-DA58BB26EE0D}"/>
          </ac:spMkLst>
        </pc:spChg>
        <pc:spChg chg="mod">
          <ac:chgData name="Karl Michael Höferl" userId="544d2ce1-0a3b-4706-9dfd-c6d69d0e3c8e" providerId="ADAL" clId="{CA3EC0A3-5279-4DA8-9AED-C2A53ED56198}" dt="2025-03-26T08:26:07.069" v="6832" actId="790"/>
          <ac:spMkLst>
            <pc:docMk/>
            <pc:sldMk cId="587423238" sldId="1113"/>
            <ac:spMk id="7" creationId="{6D48265A-96F2-9C87-84B5-596060FF0E80}"/>
          </ac:spMkLst>
        </pc:spChg>
      </pc:sldChg>
      <pc:sldChg chg="modSp mod">
        <pc:chgData name="Karl Michael Höferl" userId="544d2ce1-0a3b-4706-9dfd-c6d69d0e3c8e" providerId="ADAL" clId="{CA3EC0A3-5279-4DA8-9AED-C2A53ED56198}" dt="2025-03-26T08:26:07.082" v="6839" actId="790"/>
        <pc:sldMkLst>
          <pc:docMk/>
          <pc:sldMk cId="407494503" sldId="1148"/>
        </pc:sldMkLst>
        <pc:spChg chg="mod">
          <ac:chgData name="Karl Michael Höferl" userId="544d2ce1-0a3b-4706-9dfd-c6d69d0e3c8e" providerId="ADAL" clId="{CA3EC0A3-5279-4DA8-9AED-C2A53ED56198}" dt="2025-03-26T08:26:07.076" v="6835" actId="790"/>
          <ac:spMkLst>
            <pc:docMk/>
            <pc:sldMk cId="407494503" sldId="1148"/>
            <ac:spMk id="2" creationId="{834226D1-919A-F124-DB5A-95C0E398BFF6}"/>
          </ac:spMkLst>
        </pc:spChg>
        <pc:spChg chg="mod">
          <ac:chgData name="Karl Michael Höferl" userId="544d2ce1-0a3b-4706-9dfd-c6d69d0e3c8e" providerId="ADAL" clId="{CA3EC0A3-5279-4DA8-9AED-C2A53ED56198}" dt="2025-03-26T08:26:07.077" v="6836" actId="790"/>
          <ac:spMkLst>
            <pc:docMk/>
            <pc:sldMk cId="407494503" sldId="1148"/>
            <ac:spMk id="3" creationId="{B5947EDC-077D-D134-6164-50D150BDE0F9}"/>
          </ac:spMkLst>
        </pc:spChg>
        <pc:spChg chg="mod">
          <ac:chgData name="Karl Michael Höferl" userId="544d2ce1-0a3b-4706-9dfd-c6d69d0e3c8e" providerId="ADAL" clId="{CA3EC0A3-5279-4DA8-9AED-C2A53ED56198}" dt="2025-03-26T08:26:07.079" v="6837" actId="790"/>
          <ac:spMkLst>
            <pc:docMk/>
            <pc:sldMk cId="407494503" sldId="1148"/>
            <ac:spMk id="5" creationId="{910E433C-7B57-4C20-7145-EFA2667E67FC}"/>
          </ac:spMkLst>
        </pc:spChg>
        <pc:spChg chg="mod">
          <ac:chgData name="Karl Michael Höferl" userId="544d2ce1-0a3b-4706-9dfd-c6d69d0e3c8e" providerId="ADAL" clId="{CA3EC0A3-5279-4DA8-9AED-C2A53ED56198}" dt="2025-03-26T08:26:07.080" v="6838" actId="790"/>
          <ac:spMkLst>
            <pc:docMk/>
            <pc:sldMk cId="407494503" sldId="1148"/>
            <ac:spMk id="6" creationId="{FA5BC5D3-204C-3746-8561-5668805C3C88}"/>
          </ac:spMkLst>
        </pc:spChg>
        <pc:spChg chg="mod">
          <ac:chgData name="Karl Michael Höferl" userId="544d2ce1-0a3b-4706-9dfd-c6d69d0e3c8e" providerId="ADAL" clId="{CA3EC0A3-5279-4DA8-9AED-C2A53ED56198}" dt="2025-03-26T08:26:07.082" v="6839" actId="790"/>
          <ac:spMkLst>
            <pc:docMk/>
            <pc:sldMk cId="407494503" sldId="1148"/>
            <ac:spMk id="8" creationId="{CB612B51-45A6-1EC4-E83D-01F116BBDC6D}"/>
          </ac:spMkLst>
        </pc:spChg>
      </pc:sldChg>
      <pc:sldChg chg="modSp add mod">
        <pc:chgData name="Karl Michael Höferl" userId="544d2ce1-0a3b-4706-9dfd-c6d69d0e3c8e" providerId="ADAL" clId="{CA3EC0A3-5279-4DA8-9AED-C2A53ED56198}" dt="2025-03-26T08:26:06.476" v="6598" actId="790"/>
        <pc:sldMkLst>
          <pc:docMk/>
          <pc:sldMk cId="1568599669" sldId="1159"/>
        </pc:sldMkLst>
        <pc:spChg chg="mod">
          <ac:chgData name="Karl Michael Höferl" userId="544d2ce1-0a3b-4706-9dfd-c6d69d0e3c8e" providerId="ADAL" clId="{CA3EC0A3-5279-4DA8-9AED-C2A53ED56198}" dt="2025-03-26T08:26:06.464" v="6594" actId="790"/>
          <ac:spMkLst>
            <pc:docMk/>
            <pc:sldMk cId="1568599669" sldId="1159"/>
            <ac:spMk id="2" creationId="{73C01239-6777-02C8-8E4F-9E8574BB66D4}"/>
          </ac:spMkLst>
        </pc:spChg>
        <pc:spChg chg="mod">
          <ac:chgData name="Karl Michael Höferl" userId="544d2ce1-0a3b-4706-9dfd-c6d69d0e3c8e" providerId="ADAL" clId="{CA3EC0A3-5279-4DA8-9AED-C2A53ED56198}" dt="2025-03-26T08:26:06.467" v="6595" actId="790"/>
          <ac:spMkLst>
            <pc:docMk/>
            <pc:sldMk cId="1568599669" sldId="1159"/>
            <ac:spMk id="3" creationId="{184E4374-B947-C3A3-5BE2-135997605930}"/>
          </ac:spMkLst>
        </pc:spChg>
        <pc:spChg chg="mod">
          <ac:chgData name="Karl Michael Höferl" userId="544d2ce1-0a3b-4706-9dfd-c6d69d0e3c8e" providerId="ADAL" clId="{CA3EC0A3-5279-4DA8-9AED-C2A53ED56198}" dt="2025-03-26T08:26:06.472" v="6596" actId="790"/>
          <ac:spMkLst>
            <pc:docMk/>
            <pc:sldMk cId="1568599669" sldId="1159"/>
            <ac:spMk id="4" creationId="{73A4BF3B-7127-6352-E612-302581FAC9AC}"/>
          </ac:spMkLst>
        </pc:spChg>
        <pc:spChg chg="mod">
          <ac:chgData name="Karl Michael Höferl" userId="544d2ce1-0a3b-4706-9dfd-c6d69d0e3c8e" providerId="ADAL" clId="{CA3EC0A3-5279-4DA8-9AED-C2A53ED56198}" dt="2025-03-26T08:26:06.473" v="6597" actId="790"/>
          <ac:spMkLst>
            <pc:docMk/>
            <pc:sldMk cId="1568599669" sldId="1159"/>
            <ac:spMk id="5" creationId="{FC30D816-5E3C-AAFC-3926-2594A3E3BF6E}"/>
          </ac:spMkLst>
        </pc:spChg>
        <pc:spChg chg="mod">
          <ac:chgData name="Karl Michael Höferl" userId="544d2ce1-0a3b-4706-9dfd-c6d69d0e3c8e" providerId="ADAL" clId="{CA3EC0A3-5279-4DA8-9AED-C2A53ED56198}" dt="2025-03-26T08:26:06.476" v="6598" actId="790"/>
          <ac:spMkLst>
            <pc:docMk/>
            <pc:sldMk cId="1568599669" sldId="1159"/>
            <ac:spMk id="6" creationId="{ED6DAD73-C3A5-6208-329B-6B3A33B62EFF}"/>
          </ac:spMkLst>
        </pc:spChg>
      </pc:sldChg>
      <pc:sldChg chg="modSp add mod">
        <pc:chgData name="Karl Michael Höferl" userId="544d2ce1-0a3b-4706-9dfd-c6d69d0e3c8e" providerId="ADAL" clId="{CA3EC0A3-5279-4DA8-9AED-C2A53ED56198}" dt="2025-03-26T08:26:06.492" v="6604" actId="790"/>
        <pc:sldMkLst>
          <pc:docMk/>
          <pc:sldMk cId="3069658843" sldId="1160"/>
        </pc:sldMkLst>
        <pc:spChg chg="mod">
          <ac:chgData name="Karl Michael Höferl" userId="544d2ce1-0a3b-4706-9dfd-c6d69d0e3c8e" providerId="ADAL" clId="{CA3EC0A3-5279-4DA8-9AED-C2A53ED56198}" dt="2025-03-26T08:26:06.478" v="6599" actId="790"/>
          <ac:spMkLst>
            <pc:docMk/>
            <pc:sldMk cId="3069658843" sldId="1160"/>
            <ac:spMk id="2" creationId="{F22D30E9-0007-981F-C27B-43626DD36BC2}"/>
          </ac:spMkLst>
        </pc:spChg>
        <pc:spChg chg="mod">
          <ac:chgData name="Karl Michael Höferl" userId="544d2ce1-0a3b-4706-9dfd-c6d69d0e3c8e" providerId="ADAL" clId="{CA3EC0A3-5279-4DA8-9AED-C2A53ED56198}" dt="2025-03-26T08:26:06.484" v="6601" actId="790"/>
          <ac:spMkLst>
            <pc:docMk/>
            <pc:sldMk cId="3069658843" sldId="1160"/>
            <ac:spMk id="4" creationId="{9553B6AA-D72C-1BF5-DD7A-5440F7D66211}"/>
          </ac:spMkLst>
        </pc:spChg>
        <pc:spChg chg="mod">
          <ac:chgData name="Karl Michael Höferl" userId="544d2ce1-0a3b-4706-9dfd-c6d69d0e3c8e" providerId="ADAL" clId="{CA3EC0A3-5279-4DA8-9AED-C2A53ED56198}" dt="2025-03-26T08:26:06.490" v="6603" actId="790"/>
          <ac:spMkLst>
            <pc:docMk/>
            <pc:sldMk cId="3069658843" sldId="1160"/>
            <ac:spMk id="5" creationId="{98D7ECC3-C142-FAAE-4DA8-22C5D688CDB7}"/>
          </ac:spMkLst>
        </pc:spChg>
        <pc:spChg chg="mod">
          <ac:chgData name="Karl Michael Höferl" userId="544d2ce1-0a3b-4706-9dfd-c6d69d0e3c8e" providerId="ADAL" clId="{CA3EC0A3-5279-4DA8-9AED-C2A53ED56198}" dt="2025-03-26T08:26:06.492" v="6604" actId="790"/>
          <ac:spMkLst>
            <pc:docMk/>
            <pc:sldMk cId="3069658843" sldId="1160"/>
            <ac:spMk id="6" creationId="{C9417378-2DEB-D822-5D8B-865577BF40B4}"/>
          </ac:spMkLst>
        </pc:spChg>
        <pc:spChg chg="mod">
          <ac:chgData name="Karl Michael Höferl" userId="544d2ce1-0a3b-4706-9dfd-c6d69d0e3c8e" providerId="ADAL" clId="{CA3EC0A3-5279-4DA8-9AED-C2A53ED56198}" dt="2025-03-26T08:26:06.480" v="6600" actId="790"/>
          <ac:spMkLst>
            <pc:docMk/>
            <pc:sldMk cId="3069658843" sldId="1160"/>
            <ac:spMk id="7" creationId="{48BE729E-1BA8-C2A8-27B5-53D7646CC0D8}"/>
          </ac:spMkLst>
        </pc:spChg>
        <pc:spChg chg="mod">
          <ac:chgData name="Karl Michael Höferl" userId="544d2ce1-0a3b-4706-9dfd-c6d69d0e3c8e" providerId="ADAL" clId="{CA3EC0A3-5279-4DA8-9AED-C2A53ED56198}" dt="2025-03-26T08:26:06.488" v="6602" actId="790"/>
          <ac:spMkLst>
            <pc:docMk/>
            <pc:sldMk cId="3069658843" sldId="1160"/>
            <ac:spMk id="8" creationId="{AB292320-E963-1201-AF0C-1E4090C613B7}"/>
          </ac:spMkLst>
        </pc:spChg>
      </pc:sldChg>
      <pc:sldChg chg="modSp add mod">
        <pc:chgData name="Karl Michael Höferl" userId="544d2ce1-0a3b-4706-9dfd-c6d69d0e3c8e" providerId="ADAL" clId="{CA3EC0A3-5279-4DA8-9AED-C2A53ED56198}" dt="2025-03-26T08:26:06.501" v="6609" actId="790"/>
        <pc:sldMkLst>
          <pc:docMk/>
          <pc:sldMk cId="3548534787" sldId="1161"/>
        </pc:sldMkLst>
        <pc:spChg chg="mod">
          <ac:chgData name="Karl Michael Höferl" userId="544d2ce1-0a3b-4706-9dfd-c6d69d0e3c8e" providerId="ADAL" clId="{CA3EC0A3-5279-4DA8-9AED-C2A53ED56198}" dt="2025-03-26T08:26:06.493" v="6605" actId="790"/>
          <ac:spMkLst>
            <pc:docMk/>
            <pc:sldMk cId="3548534787" sldId="1161"/>
            <ac:spMk id="2" creationId="{6FA33202-3B48-454C-2E2B-DF82612B7E60}"/>
          </ac:spMkLst>
        </pc:spChg>
        <pc:spChg chg="mod">
          <ac:chgData name="Karl Michael Höferl" userId="544d2ce1-0a3b-4706-9dfd-c6d69d0e3c8e" providerId="ADAL" clId="{CA3EC0A3-5279-4DA8-9AED-C2A53ED56198}" dt="2025-03-26T08:26:06.495" v="6606" actId="790"/>
          <ac:spMkLst>
            <pc:docMk/>
            <pc:sldMk cId="3548534787" sldId="1161"/>
            <ac:spMk id="3" creationId="{91EEBBE9-22AC-0ABE-3D83-7F5F98FF5DEE}"/>
          </ac:spMkLst>
        </pc:spChg>
        <pc:spChg chg="mod">
          <ac:chgData name="Karl Michael Höferl" userId="544d2ce1-0a3b-4706-9dfd-c6d69d0e3c8e" providerId="ADAL" clId="{CA3EC0A3-5279-4DA8-9AED-C2A53ED56198}" dt="2025-03-26T08:26:06.497" v="6607" actId="790"/>
          <ac:spMkLst>
            <pc:docMk/>
            <pc:sldMk cId="3548534787" sldId="1161"/>
            <ac:spMk id="4" creationId="{9B64FDD8-B6A4-861F-877E-DC7FBE3C34E2}"/>
          </ac:spMkLst>
        </pc:spChg>
        <pc:spChg chg="mod">
          <ac:chgData name="Karl Michael Höferl" userId="544d2ce1-0a3b-4706-9dfd-c6d69d0e3c8e" providerId="ADAL" clId="{CA3EC0A3-5279-4DA8-9AED-C2A53ED56198}" dt="2025-03-26T08:26:06.499" v="6608" actId="790"/>
          <ac:spMkLst>
            <pc:docMk/>
            <pc:sldMk cId="3548534787" sldId="1161"/>
            <ac:spMk id="6" creationId="{26447B0B-4DE1-2B7D-669C-092765442259}"/>
          </ac:spMkLst>
        </pc:spChg>
        <pc:spChg chg="mod">
          <ac:chgData name="Karl Michael Höferl" userId="544d2ce1-0a3b-4706-9dfd-c6d69d0e3c8e" providerId="ADAL" clId="{CA3EC0A3-5279-4DA8-9AED-C2A53ED56198}" dt="2025-03-26T08:26:06.501" v="6609" actId="790"/>
          <ac:spMkLst>
            <pc:docMk/>
            <pc:sldMk cId="3548534787" sldId="1161"/>
            <ac:spMk id="7" creationId="{5C2F5042-E1ED-2F64-00CB-4AFCE248D20D}"/>
          </ac:spMkLst>
        </pc:spChg>
      </pc:sldChg>
      <pc:sldChg chg="modSp add mod modNotesTx">
        <pc:chgData name="Karl Michael Höferl" userId="544d2ce1-0a3b-4706-9dfd-c6d69d0e3c8e" providerId="ADAL" clId="{CA3EC0A3-5279-4DA8-9AED-C2A53ED56198}" dt="2025-03-28T12:55:22.873" v="7374" actId="20577"/>
        <pc:sldMkLst>
          <pc:docMk/>
          <pc:sldMk cId="3092134150" sldId="1162"/>
        </pc:sldMkLst>
        <pc:spChg chg="mod">
          <ac:chgData name="Karl Michael Höferl" userId="544d2ce1-0a3b-4706-9dfd-c6d69d0e3c8e" providerId="ADAL" clId="{CA3EC0A3-5279-4DA8-9AED-C2A53ED56198}" dt="2025-03-26T08:26:06.504" v="6610" actId="790"/>
          <ac:spMkLst>
            <pc:docMk/>
            <pc:sldMk cId="3092134150" sldId="1162"/>
            <ac:spMk id="2" creationId="{7659F764-3D90-B57B-00E9-D23A62D9B1C0}"/>
          </ac:spMkLst>
        </pc:spChg>
        <pc:spChg chg="mod">
          <ac:chgData name="Karl Michael Höferl" userId="544d2ce1-0a3b-4706-9dfd-c6d69d0e3c8e" providerId="ADAL" clId="{CA3EC0A3-5279-4DA8-9AED-C2A53ED56198}" dt="2025-03-26T08:26:06.506" v="6611" actId="790"/>
          <ac:spMkLst>
            <pc:docMk/>
            <pc:sldMk cId="3092134150" sldId="1162"/>
            <ac:spMk id="3" creationId="{2E490E5E-DD2B-C94B-4EB8-090F6974CD72}"/>
          </ac:spMkLst>
        </pc:spChg>
        <pc:spChg chg="mod">
          <ac:chgData name="Karl Michael Höferl" userId="544d2ce1-0a3b-4706-9dfd-c6d69d0e3c8e" providerId="ADAL" clId="{CA3EC0A3-5279-4DA8-9AED-C2A53ED56198}" dt="2025-03-28T12:51:23.419" v="7271" actId="20577"/>
          <ac:spMkLst>
            <pc:docMk/>
            <pc:sldMk cId="3092134150" sldId="1162"/>
            <ac:spMk id="4" creationId="{0E9E3264-9EAD-5D1B-72F8-5860EBC1F959}"/>
          </ac:spMkLst>
        </pc:spChg>
        <pc:spChg chg="mod">
          <ac:chgData name="Karl Michael Höferl" userId="544d2ce1-0a3b-4706-9dfd-c6d69d0e3c8e" providerId="ADAL" clId="{CA3EC0A3-5279-4DA8-9AED-C2A53ED56198}" dt="2025-03-26T08:26:06.512" v="6613" actId="790"/>
          <ac:spMkLst>
            <pc:docMk/>
            <pc:sldMk cId="3092134150" sldId="1162"/>
            <ac:spMk id="5" creationId="{35DDD694-F134-55FC-5657-393FC968E8D0}"/>
          </ac:spMkLst>
        </pc:spChg>
        <pc:spChg chg="mod">
          <ac:chgData name="Karl Michael Höferl" userId="544d2ce1-0a3b-4706-9dfd-c6d69d0e3c8e" providerId="ADAL" clId="{CA3EC0A3-5279-4DA8-9AED-C2A53ED56198}" dt="2025-03-26T08:26:06.513" v="6614" actId="790"/>
          <ac:spMkLst>
            <pc:docMk/>
            <pc:sldMk cId="3092134150" sldId="1162"/>
            <ac:spMk id="6" creationId="{890E8A0B-2A35-F66C-4AAD-7433C55C64A1}"/>
          </ac:spMkLst>
        </pc:spChg>
      </pc:sldChg>
      <pc:sldChg chg="modSp add mod">
        <pc:chgData name="Karl Michael Höferl" userId="544d2ce1-0a3b-4706-9dfd-c6d69d0e3c8e" providerId="ADAL" clId="{CA3EC0A3-5279-4DA8-9AED-C2A53ED56198}" dt="2025-03-26T08:26:06.534" v="6624" actId="790"/>
        <pc:sldMkLst>
          <pc:docMk/>
          <pc:sldMk cId="4069401971" sldId="1163"/>
        </pc:sldMkLst>
        <pc:spChg chg="mod">
          <ac:chgData name="Karl Michael Höferl" userId="544d2ce1-0a3b-4706-9dfd-c6d69d0e3c8e" providerId="ADAL" clId="{CA3EC0A3-5279-4DA8-9AED-C2A53ED56198}" dt="2025-03-26T08:26:06.524" v="6620" actId="790"/>
          <ac:spMkLst>
            <pc:docMk/>
            <pc:sldMk cId="4069401971" sldId="1163"/>
            <ac:spMk id="2" creationId="{7659F764-3D90-B57B-00E9-D23A62D9B1C0}"/>
          </ac:spMkLst>
        </pc:spChg>
        <pc:spChg chg="mod">
          <ac:chgData name="Karl Michael Höferl" userId="544d2ce1-0a3b-4706-9dfd-c6d69d0e3c8e" providerId="ADAL" clId="{CA3EC0A3-5279-4DA8-9AED-C2A53ED56198}" dt="2025-03-26T08:26:06.526" v="6621" actId="790"/>
          <ac:spMkLst>
            <pc:docMk/>
            <pc:sldMk cId="4069401971" sldId="1163"/>
            <ac:spMk id="3" creationId="{2E490E5E-DD2B-C94B-4EB8-090F6974CD72}"/>
          </ac:spMkLst>
        </pc:spChg>
        <pc:spChg chg="mod">
          <ac:chgData name="Karl Michael Höferl" userId="544d2ce1-0a3b-4706-9dfd-c6d69d0e3c8e" providerId="ADAL" clId="{CA3EC0A3-5279-4DA8-9AED-C2A53ED56198}" dt="2025-03-26T08:26:06.534" v="6624" actId="790"/>
          <ac:spMkLst>
            <pc:docMk/>
            <pc:sldMk cId="4069401971" sldId="1163"/>
            <ac:spMk id="4" creationId="{0E9E3264-9EAD-5D1B-72F8-5860EBC1F959}"/>
          </ac:spMkLst>
        </pc:spChg>
        <pc:spChg chg="mod">
          <ac:chgData name="Karl Michael Höferl" userId="544d2ce1-0a3b-4706-9dfd-c6d69d0e3c8e" providerId="ADAL" clId="{CA3EC0A3-5279-4DA8-9AED-C2A53ED56198}" dt="2025-03-26T08:26:06.527" v="6622" actId="790"/>
          <ac:spMkLst>
            <pc:docMk/>
            <pc:sldMk cId="4069401971" sldId="1163"/>
            <ac:spMk id="5" creationId="{35DDD694-F134-55FC-5657-393FC968E8D0}"/>
          </ac:spMkLst>
        </pc:spChg>
        <pc:spChg chg="mod">
          <ac:chgData name="Karl Michael Höferl" userId="544d2ce1-0a3b-4706-9dfd-c6d69d0e3c8e" providerId="ADAL" clId="{CA3EC0A3-5279-4DA8-9AED-C2A53ED56198}" dt="2025-03-26T08:26:06.530" v="6623" actId="790"/>
          <ac:spMkLst>
            <pc:docMk/>
            <pc:sldMk cId="4069401971" sldId="1163"/>
            <ac:spMk id="6" creationId="{890E8A0B-2A35-F66C-4AAD-7433C55C64A1}"/>
          </ac:spMkLst>
        </pc:spChg>
      </pc:sldChg>
      <pc:sldChg chg="add del">
        <pc:chgData name="Karl Michael Höferl" userId="544d2ce1-0a3b-4706-9dfd-c6d69d0e3c8e" providerId="ADAL" clId="{CA3EC0A3-5279-4DA8-9AED-C2A53ED56198}" dt="2025-03-21T10:27:36.552" v="1613" actId="47"/>
        <pc:sldMkLst>
          <pc:docMk/>
          <pc:sldMk cId="2017229141" sldId="1164"/>
        </pc:sldMkLst>
      </pc:sldChg>
      <pc:sldChg chg="modSp add mod ord">
        <pc:chgData name="Karl Michael Höferl" userId="544d2ce1-0a3b-4706-9dfd-c6d69d0e3c8e" providerId="ADAL" clId="{CA3EC0A3-5279-4DA8-9AED-C2A53ED56198}" dt="2025-03-26T08:26:06.523" v="6619" actId="790"/>
        <pc:sldMkLst>
          <pc:docMk/>
          <pc:sldMk cId="3827904583" sldId="1165"/>
        </pc:sldMkLst>
        <pc:spChg chg="mod">
          <ac:chgData name="Karl Michael Höferl" userId="544d2ce1-0a3b-4706-9dfd-c6d69d0e3c8e" providerId="ADAL" clId="{CA3EC0A3-5279-4DA8-9AED-C2A53ED56198}" dt="2025-03-26T08:26:06.515" v="6615" actId="790"/>
          <ac:spMkLst>
            <pc:docMk/>
            <pc:sldMk cId="3827904583" sldId="1165"/>
            <ac:spMk id="2" creationId="{6E6BE3B8-D83E-D652-E6B0-76B2399D0376}"/>
          </ac:spMkLst>
        </pc:spChg>
        <pc:spChg chg="mod">
          <ac:chgData name="Karl Michael Höferl" userId="544d2ce1-0a3b-4706-9dfd-c6d69d0e3c8e" providerId="ADAL" clId="{CA3EC0A3-5279-4DA8-9AED-C2A53ED56198}" dt="2025-03-26T08:26:06.517" v="6616" actId="790"/>
          <ac:spMkLst>
            <pc:docMk/>
            <pc:sldMk cId="3827904583" sldId="1165"/>
            <ac:spMk id="3" creationId="{64999308-B515-2E22-6734-54F0D86A634E}"/>
          </ac:spMkLst>
        </pc:spChg>
        <pc:spChg chg="mod">
          <ac:chgData name="Karl Michael Höferl" userId="544d2ce1-0a3b-4706-9dfd-c6d69d0e3c8e" providerId="ADAL" clId="{CA3EC0A3-5279-4DA8-9AED-C2A53ED56198}" dt="2025-03-26T08:26:06.520" v="6617" actId="790"/>
          <ac:spMkLst>
            <pc:docMk/>
            <pc:sldMk cId="3827904583" sldId="1165"/>
            <ac:spMk id="4" creationId="{B201EFC5-E4EC-5484-549A-1830E39F924E}"/>
          </ac:spMkLst>
        </pc:spChg>
        <pc:spChg chg="mod">
          <ac:chgData name="Karl Michael Höferl" userId="544d2ce1-0a3b-4706-9dfd-c6d69d0e3c8e" providerId="ADAL" clId="{CA3EC0A3-5279-4DA8-9AED-C2A53ED56198}" dt="2025-03-26T08:26:06.521" v="6618" actId="790"/>
          <ac:spMkLst>
            <pc:docMk/>
            <pc:sldMk cId="3827904583" sldId="1165"/>
            <ac:spMk id="5" creationId="{9A062D5B-3754-E426-E383-4097F976DF02}"/>
          </ac:spMkLst>
        </pc:spChg>
        <pc:spChg chg="mod">
          <ac:chgData name="Karl Michael Höferl" userId="544d2ce1-0a3b-4706-9dfd-c6d69d0e3c8e" providerId="ADAL" clId="{CA3EC0A3-5279-4DA8-9AED-C2A53ED56198}" dt="2025-03-26T08:26:06.523" v="6619" actId="790"/>
          <ac:spMkLst>
            <pc:docMk/>
            <pc:sldMk cId="3827904583" sldId="1165"/>
            <ac:spMk id="6" creationId="{31654F16-DE1E-11C5-5ED8-35F688BAFF33}"/>
          </ac:spMkLst>
        </pc:spChg>
      </pc:sldChg>
      <pc:sldChg chg="add del">
        <pc:chgData name="Karl Michael Höferl" userId="544d2ce1-0a3b-4706-9dfd-c6d69d0e3c8e" providerId="ADAL" clId="{CA3EC0A3-5279-4DA8-9AED-C2A53ED56198}" dt="2025-03-21T10:27:36.552" v="1613" actId="47"/>
        <pc:sldMkLst>
          <pc:docMk/>
          <pc:sldMk cId="3194835758" sldId="1167"/>
        </pc:sldMkLst>
      </pc:sldChg>
      <pc:sldChg chg="del">
        <pc:chgData name="Karl Michael Höferl" userId="544d2ce1-0a3b-4706-9dfd-c6d69d0e3c8e" providerId="ADAL" clId="{CA3EC0A3-5279-4DA8-9AED-C2A53ED56198}" dt="2025-03-20T12:22:12.904" v="6" actId="47"/>
        <pc:sldMkLst>
          <pc:docMk/>
          <pc:sldMk cId="2783735904" sldId="1178"/>
        </pc:sldMkLst>
      </pc:sldChg>
      <pc:sldChg chg="del">
        <pc:chgData name="Karl Michael Höferl" userId="544d2ce1-0a3b-4706-9dfd-c6d69d0e3c8e" providerId="ADAL" clId="{CA3EC0A3-5279-4DA8-9AED-C2A53ED56198}" dt="2025-03-20T12:22:12.904" v="6" actId="47"/>
        <pc:sldMkLst>
          <pc:docMk/>
          <pc:sldMk cId="1636521090" sldId="1180"/>
        </pc:sldMkLst>
      </pc:sldChg>
      <pc:sldChg chg="del">
        <pc:chgData name="Karl Michael Höferl" userId="544d2ce1-0a3b-4706-9dfd-c6d69d0e3c8e" providerId="ADAL" clId="{CA3EC0A3-5279-4DA8-9AED-C2A53ED56198}" dt="2025-03-20T12:22:12.904" v="6" actId="47"/>
        <pc:sldMkLst>
          <pc:docMk/>
          <pc:sldMk cId="656908884" sldId="1181"/>
        </pc:sldMkLst>
      </pc:sldChg>
      <pc:sldChg chg="del">
        <pc:chgData name="Karl Michael Höferl" userId="544d2ce1-0a3b-4706-9dfd-c6d69d0e3c8e" providerId="ADAL" clId="{CA3EC0A3-5279-4DA8-9AED-C2A53ED56198}" dt="2025-03-20T12:22:12.904" v="6" actId="47"/>
        <pc:sldMkLst>
          <pc:docMk/>
          <pc:sldMk cId="3998818056" sldId="1186"/>
        </pc:sldMkLst>
      </pc:sldChg>
      <pc:sldChg chg="del">
        <pc:chgData name="Karl Michael Höferl" userId="544d2ce1-0a3b-4706-9dfd-c6d69d0e3c8e" providerId="ADAL" clId="{CA3EC0A3-5279-4DA8-9AED-C2A53ED56198}" dt="2025-03-20T12:22:12.904" v="6" actId="47"/>
        <pc:sldMkLst>
          <pc:docMk/>
          <pc:sldMk cId="463328385" sldId="1188"/>
        </pc:sldMkLst>
      </pc:sldChg>
      <pc:sldChg chg="del">
        <pc:chgData name="Karl Michael Höferl" userId="544d2ce1-0a3b-4706-9dfd-c6d69d0e3c8e" providerId="ADAL" clId="{CA3EC0A3-5279-4DA8-9AED-C2A53ED56198}" dt="2025-03-20T12:22:12.904" v="6" actId="47"/>
        <pc:sldMkLst>
          <pc:docMk/>
          <pc:sldMk cId="1176394376" sldId="1190"/>
        </pc:sldMkLst>
      </pc:sldChg>
      <pc:sldChg chg="del">
        <pc:chgData name="Karl Michael Höferl" userId="544d2ce1-0a3b-4706-9dfd-c6d69d0e3c8e" providerId="ADAL" clId="{CA3EC0A3-5279-4DA8-9AED-C2A53ED56198}" dt="2025-03-20T12:22:12.904" v="6" actId="47"/>
        <pc:sldMkLst>
          <pc:docMk/>
          <pc:sldMk cId="1246725639" sldId="1192"/>
        </pc:sldMkLst>
      </pc:sldChg>
      <pc:sldChg chg="del">
        <pc:chgData name="Karl Michael Höferl" userId="544d2ce1-0a3b-4706-9dfd-c6d69d0e3c8e" providerId="ADAL" clId="{CA3EC0A3-5279-4DA8-9AED-C2A53ED56198}" dt="2025-03-20T12:22:12.904" v="6" actId="47"/>
        <pc:sldMkLst>
          <pc:docMk/>
          <pc:sldMk cId="1919250850" sldId="1193"/>
        </pc:sldMkLst>
      </pc:sldChg>
      <pc:sldChg chg="del">
        <pc:chgData name="Karl Michael Höferl" userId="544d2ce1-0a3b-4706-9dfd-c6d69d0e3c8e" providerId="ADAL" clId="{CA3EC0A3-5279-4DA8-9AED-C2A53ED56198}" dt="2025-03-20T12:22:12.904" v="6" actId="47"/>
        <pc:sldMkLst>
          <pc:docMk/>
          <pc:sldMk cId="1566676652" sldId="1194"/>
        </pc:sldMkLst>
      </pc:sldChg>
      <pc:sldChg chg="del">
        <pc:chgData name="Karl Michael Höferl" userId="544d2ce1-0a3b-4706-9dfd-c6d69d0e3c8e" providerId="ADAL" clId="{CA3EC0A3-5279-4DA8-9AED-C2A53ED56198}" dt="2025-03-20T12:22:12.904" v="6" actId="47"/>
        <pc:sldMkLst>
          <pc:docMk/>
          <pc:sldMk cId="920269352" sldId="1198"/>
        </pc:sldMkLst>
      </pc:sldChg>
      <pc:sldChg chg="del">
        <pc:chgData name="Karl Michael Höferl" userId="544d2ce1-0a3b-4706-9dfd-c6d69d0e3c8e" providerId="ADAL" clId="{CA3EC0A3-5279-4DA8-9AED-C2A53ED56198}" dt="2025-03-20T12:22:12.904" v="6" actId="47"/>
        <pc:sldMkLst>
          <pc:docMk/>
          <pc:sldMk cId="3582856453" sldId="1199"/>
        </pc:sldMkLst>
      </pc:sldChg>
      <pc:sldChg chg="del">
        <pc:chgData name="Karl Michael Höferl" userId="544d2ce1-0a3b-4706-9dfd-c6d69d0e3c8e" providerId="ADAL" clId="{CA3EC0A3-5279-4DA8-9AED-C2A53ED56198}" dt="2025-03-20T12:22:12.904" v="6" actId="47"/>
        <pc:sldMkLst>
          <pc:docMk/>
          <pc:sldMk cId="2730341006" sldId="1200"/>
        </pc:sldMkLst>
      </pc:sldChg>
      <pc:sldChg chg="del">
        <pc:chgData name="Karl Michael Höferl" userId="544d2ce1-0a3b-4706-9dfd-c6d69d0e3c8e" providerId="ADAL" clId="{CA3EC0A3-5279-4DA8-9AED-C2A53ED56198}" dt="2025-03-20T12:22:12.904" v="6" actId="47"/>
        <pc:sldMkLst>
          <pc:docMk/>
          <pc:sldMk cId="3040073847" sldId="1201"/>
        </pc:sldMkLst>
      </pc:sldChg>
      <pc:sldChg chg="del">
        <pc:chgData name="Karl Michael Höferl" userId="544d2ce1-0a3b-4706-9dfd-c6d69d0e3c8e" providerId="ADAL" clId="{CA3EC0A3-5279-4DA8-9AED-C2A53ED56198}" dt="2025-03-20T12:22:12.904" v="6" actId="47"/>
        <pc:sldMkLst>
          <pc:docMk/>
          <pc:sldMk cId="4254703886" sldId="1202"/>
        </pc:sldMkLst>
      </pc:sldChg>
      <pc:sldChg chg="del">
        <pc:chgData name="Karl Michael Höferl" userId="544d2ce1-0a3b-4706-9dfd-c6d69d0e3c8e" providerId="ADAL" clId="{CA3EC0A3-5279-4DA8-9AED-C2A53ED56198}" dt="2025-03-20T12:22:12.904" v="6" actId="47"/>
        <pc:sldMkLst>
          <pc:docMk/>
          <pc:sldMk cId="387150970" sldId="1203"/>
        </pc:sldMkLst>
      </pc:sldChg>
      <pc:sldChg chg="del">
        <pc:chgData name="Karl Michael Höferl" userId="544d2ce1-0a3b-4706-9dfd-c6d69d0e3c8e" providerId="ADAL" clId="{CA3EC0A3-5279-4DA8-9AED-C2A53ED56198}" dt="2025-03-20T12:22:12.904" v="6" actId="47"/>
        <pc:sldMkLst>
          <pc:docMk/>
          <pc:sldMk cId="1950839189" sldId="1204"/>
        </pc:sldMkLst>
      </pc:sldChg>
      <pc:sldChg chg="del">
        <pc:chgData name="Karl Michael Höferl" userId="544d2ce1-0a3b-4706-9dfd-c6d69d0e3c8e" providerId="ADAL" clId="{CA3EC0A3-5279-4DA8-9AED-C2A53ED56198}" dt="2025-03-20T12:22:12.904" v="6" actId="47"/>
        <pc:sldMkLst>
          <pc:docMk/>
          <pc:sldMk cId="2617213412" sldId="1206"/>
        </pc:sldMkLst>
      </pc:sldChg>
      <pc:sldChg chg="del">
        <pc:chgData name="Karl Michael Höferl" userId="544d2ce1-0a3b-4706-9dfd-c6d69d0e3c8e" providerId="ADAL" clId="{CA3EC0A3-5279-4DA8-9AED-C2A53ED56198}" dt="2025-03-20T12:22:12.904" v="6" actId="47"/>
        <pc:sldMkLst>
          <pc:docMk/>
          <pc:sldMk cId="2502735747" sldId="1207"/>
        </pc:sldMkLst>
      </pc:sldChg>
      <pc:sldChg chg="del">
        <pc:chgData name="Karl Michael Höferl" userId="544d2ce1-0a3b-4706-9dfd-c6d69d0e3c8e" providerId="ADAL" clId="{CA3EC0A3-5279-4DA8-9AED-C2A53ED56198}" dt="2025-03-20T12:22:12.904" v="6" actId="47"/>
        <pc:sldMkLst>
          <pc:docMk/>
          <pc:sldMk cId="233683849" sldId="1208"/>
        </pc:sldMkLst>
      </pc:sldChg>
      <pc:sldChg chg="del">
        <pc:chgData name="Karl Michael Höferl" userId="544d2ce1-0a3b-4706-9dfd-c6d69d0e3c8e" providerId="ADAL" clId="{CA3EC0A3-5279-4DA8-9AED-C2A53ED56198}" dt="2025-03-20T12:22:12.904" v="6" actId="47"/>
        <pc:sldMkLst>
          <pc:docMk/>
          <pc:sldMk cId="3908992373" sldId="1209"/>
        </pc:sldMkLst>
      </pc:sldChg>
      <pc:sldChg chg="del">
        <pc:chgData name="Karl Michael Höferl" userId="544d2ce1-0a3b-4706-9dfd-c6d69d0e3c8e" providerId="ADAL" clId="{CA3EC0A3-5279-4DA8-9AED-C2A53ED56198}" dt="2025-03-20T12:22:12.904" v="6" actId="47"/>
        <pc:sldMkLst>
          <pc:docMk/>
          <pc:sldMk cId="2691056587" sldId="1210"/>
        </pc:sldMkLst>
      </pc:sldChg>
      <pc:sldChg chg="del">
        <pc:chgData name="Karl Michael Höferl" userId="544d2ce1-0a3b-4706-9dfd-c6d69d0e3c8e" providerId="ADAL" clId="{CA3EC0A3-5279-4DA8-9AED-C2A53ED56198}" dt="2025-03-20T12:22:12.904" v="6" actId="47"/>
        <pc:sldMkLst>
          <pc:docMk/>
          <pc:sldMk cId="4047076998" sldId="1211"/>
        </pc:sldMkLst>
      </pc:sldChg>
      <pc:sldChg chg="del">
        <pc:chgData name="Karl Michael Höferl" userId="544d2ce1-0a3b-4706-9dfd-c6d69d0e3c8e" providerId="ADAL" clId="{CA3EC0A3-5279-4DA8-9AED-C2A53ED56198}" dt="2025-03-20T12:22:12.904" v="6" actId="47"/>
        <pc:sldMkLst>
          <pc:docMk/>
          <pc:sldMk cId="2167674180" sldId="1213"/>
        </pc:sldMkLst>
      </pc:sldChg>
      <pc:sldChg chg="del">
        <pc:chgData name="Karl Michael Höferl" userId="544d2ce1-0a3b-4706-9dfd-c6d69d0e3c8e" providerId="ADAL" clId="{CA3EC0A3-5279-4DA8-9AED-C2A53ED56198}" dt="2025-03-20T12:22:12.904" v="6" actId="47"/>
        <pc:sldMkLst>
          <pc:docMk/>
          <pc:sldMk cId="4212623480" sldId="1215"/>
        </pc:sldMkLst>
      </pc:sldChg>
      <pc:sldChg chg="del">
        <pc:chgData name="Karl Michael Höferl" userId="544d2ce1-0a3b-4706-9dfd-c6d69d0e3c8e" providerId="ADAL" clId="{CA3EC0A3-5279-4DA8-9AED-C2A53ED56198}" dt="2025-03-20T12:22:12.904" v="6" actId="47"/>
        <pc:sldMkLst>
          <pc:docMk/>
          <pc:sldMk cId="54557414" sldId="1217"/>
        </pc:sldMkLst>
      </pc:sldChg>
      <pc:sldChg chg="del">
        <pc:chgData name="Karl Michael Höferl" userId="544d2ce1-0a3b-4706-9dfd-c6d69d0e3c8e" providerId="ADAL" clId="{CA3EC0A3-5279-4DA8-9AED-C2A53ED56198}" dt="2025-03-20T12:22:12.904" v="6" actId="47"/>
        <pc:sldMkLst>
          <pc:docMk/>
          <pc:sldMk cId="3981626097" sldId="1218"/>
        </pc:sldMkLst>
      </pc:sldChg>
      <pc:sldChg chg="del">
        <pc:chgData name="Karl Michael Höferl" userId="544d2ce1-0a3b-4706-9dfd-c6d69d0e3c8e" providerId="ADAL" clId="{CA3EC0A3-5279-4DA8-9AED-C2A53ED56198}" dt="2025-03-20T12:22:12.904" v="6" actId="47"/>
        <pc:sldMkLst>
          <pc:docMk/>
          <pc:sldMk cId="432070436" sldId="1219"/>
        </pc:sldMkLst>
      </pc:sldChg>
      <pc:sldChg chg="del">
        <pc:chgData name="Karl Michael Höferl" userId="544d2ce1-0a3b-4706-9dfd-c6d69d0e3c8e" providerId="ADAL" clId="{CA3EC0A3-5279-4DA8-9AED-C2A53ED56198}" dt="2025-03-20T12:22:12.904" v="6" actId="47"/>
        <pc:sldMkLst>
          <pc:docMk/>
          <pc:sldMk cId="3853377850" sldId="1220"/>
        </pc:sldMkLst>
      </pc:sldChg>
      <pc:sldChg chg="del">
        <pc:chgData name="Karl Michael Höferl" userId="544d2ce1-0a3b-4706-9dfd-c6d69d0e3c8e" providerId="ADAL" clId="{CA3EC0A3-5279-4DA8-9AED-C2A53ED56198}" dt="2025-03-20T12:22:12.904" v="6" actId="47"/>
        <pc:sldMkLst>
          <pc:docMk/>
          <pc:sldMk cId="1588082293" sldId="1222"/>
        </pc:sldMkLst>
      </pc:sldChg>
      <pc:sldChg chg="del">
        <pc:chgData name="Karl Michael Höferl" userId="544d2ce1-0a3b-4706-9dfd-c6d69d0e3c8e" providerId="ADAL" clId="{CA3EC0A3-5279-4DA8-9AED-C2A53ED56198}" dt="2025-03-20T12:22:12.904" v="6" actId="47"/>
        <pc:sldMkLst>
          <pc:docMk/>
          <pc:sldMk cId="3504008091" sldId="1223"/>
        </pc:sldMkLst>
      </pc:sldChg>
      <pc:sldChg chg="del">
        <pc:chgData name="Karl Michael Höferl" userId="544d2ce1-0a3b-4706-9dfd-c6d69d0e3c8e" providerId="ADAL" clId="{CA3EC0A3-5279-4DA8-9AED-C2A53ED56198}" dt="2025-03-20T12:22:12.904" v="6" actId="47"/>
        <pc:sldMkLst>
          <pc:docMk/>
          <pc:sldMk cId="2153200893" sldId="1224"/>
        </pc:sldMkLst>
      </pc:sldChg>
      <pc:sldChg chg="del">
        <pc:chgData name="Karl Michael Höferl" userId="544d2ce1-0a3b-4706-9dfd-c6d69d0e3c8e" providerId="ADAL" clId="{CA3EC0A3-5279-4DA8-9AED-C2A53ED56198}" dt="2025-03-20T12:22:12.904" v="6" actId="47"/>
        <pc:sldMkLst>
          <pc:docMk/>
          <pc:sldMk cId="1697826005" sldId="1225"/>
        </pc:sldMkLst>
      </pc:sldChg>
      <pc:sldChg chg="del">
        <pc:chgData name="Karl Michael Höferl" userId="544d2ce1-0a3b-4706-9dfd-c6d69d0e3c8e" providerId="ADAL" clId="{CA3EC0A3-5279-4DA8-9AED-C2A53ED56198}" dt="2025-03-20T12:22:12.904" v="6" actId="47"/>
        <pc:sldMkLst>
          <pc:docMk/>
          <pc:sldMk cId="1076716520" sldId="1227"/>
        </pc:sldMkLst>
      </pc:sldChg>
      <pc:sldChg chg="del">
        <pc:chgData name="Karl Michael Höferl" userId="544d2ce1-0a3b-4706-9dfd-c6d69d0e3c8e" providerId="ADAL" clId="{CA3EC0A3-5279-4DA8-9AED-C2A53ED56198}" dt="2025-03-20T12:22:12.904" v="6" actId="47"/>
        <pc:sldMkLst>
          <pc:docMk/>
          <pc:sldMk cId="1824191310" sldId="1228"/>
        </pc:sldMkLst>
      </pc:sldChg>
      <pc:sldChg chg="del">
        <pc:chgData name="Karl Michael Höferl" userId="544d2ce1-0a3b-4706-9dfd-c6d69d0e3c8e" providerId="ADAL" clId="{CA3EC0A3-5279-4DA8-9AED-C2A53ED56198}" dt="2025-03-20T12:22:12.904" v="6" actId="47"/>
        <pc:sldMkLst>
          <pc:docMk/>
          <pc:sldMk cId="1824721470" sldId="1229"/>
        </pc:sldMkLst>
      </pc:sldChg>
      <pc:sldChg chg="del">
        <pc:chgData name="Karl Michael Höferl" userId="544d2ce1-0a3b-4706-9dfd-c6d69d0e3c8e" providerId="ADAL" clId="{CA3EC0A3-5279-4DA8-9AED-C2A53ED56198}" dt="2025-03-20T12:22:12.904" v="6" actId="47"/>
        <pc:sldMkLst>
          <pc:docMk/>
          <pc:sldMk cId="1653376321" sldId="1230"/>
        </pc:sldMkLst>
      </pc:sldChg>
      <pc:sldChg chg="del">
        <pc:chgData name="Karl Michael Höferl" userId="544d2ce1-0a3b-4706-9dfd-c6d69d0e3c8e" providerId="ADAL" clId="{CA3EC0A3-5279-4DA8-9AED-C2A53ED56198}" dt="2025-03-20T12:22:12.904" v="6" actId="47"/>
        <pc:sldMkLst>
          <pc:docMk/>
          <pc:sldMk cId="4267146659" sldId="1231"/>
        </pc:sldMkLst>
      </pc:sldChg>
      <pc:sldChg chg="del">
        <pc:chgData name="Karl Michael Höferl" userId="544d2ce1-0a3b-4706-9dfd-c6d69d0e3c8e" providerId="ADAL" clId="{CA3EC0A3-5279-4DA8-9AED-C2A53ED56198}" dt="2025-03-20T12:22:12.904" v="6" actId="47"/>
        <pc:sldMkLst>
          <pc:docMk/>
          <pc:sldMk cId="1834076008" sldId="1232"/>
        </pc:sldMkLst>
      </pc:sldChg>
      <pc:sldChg chg="del">
        <pc:chgData name="Karl Michael Höferl" userId="544d2ce1-0a3b-4706-9dfd-c6d69d0e3c8e" providerId="ADAL" clId="{CA3EC0A3-5279-4DA8-9AED-C2A53ED56198}" dt="2025-03-20T12:22:12.904" v="6" actId="47"/>
        <pc:sldMkLst>
          <pc:docMk/>
          <pc:sldMk cId="2388487323" sldId="1233"/>
        </pc:sldMkLst>
      </pc:sldChg>
      <pc:sldChg chg="del">
        <pc:chgData name="Karl Michael Höferl" userId="544d2ce1-0a3b-4706-9dfd-c6d69d0e3c8e" providerId="ADAL" clId="{CA3EC0A3-5279-4DA8-9AED-C2A53ED56198}" dt="2025-03-20T12:22:12.904" v="6" actId="47"/>
        <pc:sldMkLst>
          <pc:docMk/>
          <pc:sldMk cId="50856132" sldId="1234"/>
        </pc:sldMkLst>
      </pc:sldChg>
      <pc:sldChg chg="del">
        <pc:chgData name="Karl Michael Höferl" userId="544d2ce1-0a3b-4706-9dfd-c6d69d0e3c8e" providerId="ADAL" clId="{CA3EC0A3-5279-4DA8-9AED-C2A53ED56198}" dt="2025-03-20T12:22:12.904" v="6" actId="47"/>
        <pc:sldMkLst>
          <pc:docMk/>
          <pc:sldMk cId="3505443731" sldId="1235"/>
        </pc:sldMkLst>
      </pc:sldChg>
      <pc:sldChg chg="del">
        <pc:chgData name="Karl Michael Höferl" userId="544d2ce1-0a3b-4706-9dfd-c6d69d0e3c8e" providerId="ADAL" clId="{CA3EC0A3-5279-4DA8-9AED-C2A53ED56198}" dt="2025-03-20T12:22:12.904" v="6" actId="47"/>
        <pc:sldMkLst>
          <pc:docMk/>
          <pc:sldMk cId="3590804012" sldId="1236"/>
        </pc:sldMkLst>
      </pc:sldChg>
      <pc:sldChg chg="del">
        <pc:chgData name="Karl Michael Höferl" userId="544d2ce1-0a3b-4706-9dfd-c6d69d0e3c8e" providerId="ADAL" clId="{CA3EC0A3-5279-4DA8-9AED-C2A53ED56198}" dt="2025-03-20T12:22:12.904" v="6" actId="47"/>
        <pc:sldMkLst>
          <pc:docMk/>
          <pc:sldMk cId="4238301736" sldId="1237"/>
        </pc:sldMkLst>
      </pc:sldChg>
      <pc:sldChg chg="del">
        <pc:chgData name="Karl Michael Höferl" userId="544d2ce1-0a3b-4706-9dfd-c6d69d0e3c8e" providerId="ADAL" clId="{CA3EC0A3-5279-4DA8-9AED-C2A53ED56198}" dt="2025-03-20T12:22:12.904" v="6" actId="47"/>
        <pc:sldMkLst>
          <pc:docMk/>
          <pc:sldMk cId="4288881113" sldId="1238"/>
        </pc:sldMkLst>
      </pc:sldChg>
      <pc:sldChg chg="del">
        <pc:chgData name="Karl Michael Höferl" userId="544d2ce1-0a3b-4706-9dfd-c6d69d0e3c8e" providerId="ADAL" clId="{CA3EC0A3-5279-4DA8-9AED-C2A53ED56198}" dt="2025-03-20T12:22:12.904" v="6" actId="47"/>
        <pc:sldMkLst>
          <pc:docMk/>
          <pc:sldMk cId="3068458378" sldId="1239"/>
        </pc:sldMkLst>
      </pc:sldChg>
      <pc:sldChg chg="del">
        <pc:chgData name="Karl Michael Höferl" userId="544d2ce1-0a3b-4706-9dfd-c6d69d0e3c8e" providerId="ADAL" clId="{CA3EC0A3-5279-4DA8-9AED-C2A53ED56198}" dt="2025-03-20T12:22:12.904" v="6" actId="47"/>
        <pc:sldMkLst>
          <pc:docMk/>
          <pc:sldMk cId="3213212107" sldId="1240"/>
        </pc:sldMkLst>
      </pc:sldChg>
      <pc:sldChg chg="del">
        <pc:chgData name="Karl Michael Höferl" userId="544d2ce1-0a3b-4706-9dfd-c6d69d0e3c8e" providerId="ADAL" clId="{CA3EC0A3-5279-4DA8-9AED-C2A53ED56198}" dt="2025-03-20T12:22:12.904" v="6" actId="47"/>
        <pc:sldMkLst>
          <pc:docMk/>
          <pc:sldMk cId="3063445893" sldId="1241"/>
        </pc:sldMkLst>
      </pc:sldChg>
      <pc:sldChg chg="modSp mod ord">
        <pc:chgData name="Karl Michael Höferl" userId="544d2ce1-0a3b-4706-9dfd-c6d69d0e3c8e" providerId="ADAL" clId="{CA3EC0A3-5279-4DA8-9AED-C2A53ED56198}" dt="2025-03-26T08:26:06.765" v="6721" actId="790"/>
        <pc:sldMkLst>
          <pc:docMk/>
          <pc:sldMk cId="3514494648" sldId="1242"/>
        </pc:sldMkLst>
        <pc:spChg chg="mod">
          <ac:chgData name="Karl Michael Höferl" userId="544d2ce1-0a3b-4706-9dfd-c6d69d0e3c8e" providerId="ADAL" clId="{CA3EC0A3-5279-4DA8-9AED-C2A53ED56198}" dt="2025-03-26T08:26:06.753" v="6717" actId="790"/>
          <ac:spMkLst>
            <pc:docMk/>
            <pc:sldMk cId="3514494648" sldId="1242"/>
            <ac:spMk id="2" creationId="{45FCBABE-99CD-696C-6D99-43BAB451916A}"/>
          </ac:spMkLst>
        </pc:spChg>
        <pc:spChg chg="mod">
          <ac:chgData name="Karl Michael Höferl" userId="544d2ce1-0a3b-4706-9dfd-c6d69d0e3c8e" providerId="ADAL" clId="{CA3EC0A3-5279-4DA8-9AED-C2A53ED56198}" dt="2025-03-26T08:26:06.755" v="6718" actId="790"/>
          <ac:spMkLst>
            <pc:docMk/>
            <pc:sldMk cId="3514494648" sldId="1242"/>
            <ac:spMk id="3" creationId="{A0D7D4AC-B394-B38A-CC32-433A4FDC7FBF}"/>
          </ac:spMkLst>
        </pc:spChg>
        <pc:spChg chg="mod">
          <ac:chgData name="Karl Michael Höferl" userId="544d2ce1-0a3b-4706-9dfd-c6d69d0e3c8e" providerId="ADAL" clId="{CA3EC0A3-5279-4DA8-9AED-C2A53ED56198}" dt="2025-03-26T08:26:06.760" v="6719" actId="790"/>
          <ac:spMkLst>
            <pc:docMk/>
            <pc:sldMk cId="3514494648" sldId="1242"/>
            <ac:spMk id="4" creationId="{56A7A347-9C7A-A628-E473-34A19F9729EE}"/>
          </ac:spMkLst>
        </pc:spChg>
        <pc:spChg chg="mod">
          <ac:chgData name="Karl Michael Höferl" userId="544d2ce1-0a3b-4706-9dfd-c6d69d0e3c8e" providerId="ADAL" clId="{CA3EC0A3-5279-4DA8-9AED-C2A53ED56198}" dt="2025-03-26T08:26:06.763" v="6720" actId="790"/>
          <ac:spMkLst>
            <pc:docMk/>
            <pc:sldMk cId="3514494648" sldId="1242"/>
            <ac:spMk id="5" creationId="{412ADF57-41E9-B77C-1740-791029F59A86}"/>
          </ac:spMkLst>
        </pc:spChg>
        <pc:spChg chg="mod">
          <ac:chgData name="Karl Michael Höferl" userId="544d2ce1-0a3b-4706-9dfd-c6d69d0e3c8e" providerId="ADAL" clId="{CA3EC0A3-5279-4DA8-9AED-C2A53ED56198}" dt="2025-03-26T08:26:06.765" v="6721" actId="790"/>
          <ac:spMkLst>
            <pc:docMk/>
            <pc:sldMk cId="3514494648" sldId="1242"/>
            <ac:spMk id="6" creationId="{111E5443-9A28-21D2-8CA9-EABC78C7C229}"/>
          </ac:spMkLst>
        </pc:spChg>
      </pc:sldChg>
      <pc:sldChg chg="del">
        <pc:chgData name="Karl Michael Höferl" userId="544d2ce1-0a3b-4706-9dfd-c6d69d0e3c8e" providerId="ADAL" clId="{CA3EC0A3-5279-4DA8-9AED-C2A53ED56198}" dt="2025-03-20T12:22:12.904" v="6" actId="47"/>
        <pc:sldMkLst>
          <pc:docMk/>
          <pc:sldMk cId="1821395125" sldId="1243"/>
        </pc:sldMkLst>
      </pc:sldChg>
      <pc:sldChg chg="del">
        <pc:chgData name="Karl Michael Höferl" userId="544d2ce1-0a3b-4706-9dfd-c6d69d0e3c8e" providerId="ADAL" clId="{CA3EC0A3-5279-4DA8-9AED-C2A53ED56198}" dt="2025-03-20T12:22:12.904" v="6" actId="47"/>
        <pc:sldMkLst>
          <pc:docMk/>
          <pc:sldMk cId="21426532" sldId="1244"/>
        </pc:sldMkLst>
      </pc:sldChg>
      <pc:sldChg chg="del">
        <pc:chgData name="Karl Michael Höferl" userId="544d2ce1-0a3b-4706-9dfd-c6d69d0e3c8e" providerId="ADAL" clId="{CA3EC0A3-5279-4DA8-9AED-C2A53ED56198}" dt="2025-03-20T12:22:12.904" v="6" actId="47"/>
        <pc:sldMkLst>
          <pc:docMk/>
          <pc:sldMk cId="461064476" sldId="1246"/>
        </pc:sldMkLst>
      </pc:sldChg>
      <pc:sldChg chg="del">
        <pc:chgData name="Karl Michael Höferl" userId="544d2ce1-0a3b-4706-9dfd-c6d69d0e3c8e" providerId="ADAL" clId="{CA3EC0A3-5279-4DA8-9AED-C2A53ED56198}" dt="2025-03-20T12:22:12.904" v="6" actId="47"/>
        <pc:sldMkLst>
          <pc:docMk/>
          <pc:sldMk cId="2973235608" sldId="1247"/>
        </pc:sldMkLst>
      </pc:sldChg>
      <pc:sldChg chg="del">
        <pc:chgData name="Karl Michael Höferl" userId="544d2ce1-0a3b-4706-9dfd-c6d69d0e3c8e" providerId="ADAL" clId="{CA3EC0A3-5279-4DA8-9AED-C2A53ED56198}" dt="2025-03-20T12:22:12.904" v="6" actId="47"/>
        <pc:sldMkLst>
          <pc:docMk/>
          <pc:sldMk cId="514671398" sldId="1248"/>
        </pc:sldMkLst>
      </pc:sldChg>
      <pc:sldChg chg="modSp add del mod">
        <pc:chgData name="Karl Michael Höferl" userId="544d2ce1-0a3b-4706-9dfd-c6d69d0e3c8e" providerId="ADAL" clId="{CA3EC0A3-5279-4DA8-9AED-C2A53ED56198}" dt="2025-03-26T08:26:06.290" v="6522" actId="790"/>
        <pc:sldMkLst>
          <pc:docMk/>
          <pc:sldMk cId="1159073826" sldId="1249"/>
        </pc:sldMkLst>
        <pc:spChg chg="mod">
          <ac:chgData name="Karl Michael Höferl" userId="544d2ce1-0a3b-4706-9dfd-c6d69d0e3c8e" providerId="ADAL" clId="{CA3EC0A3-5279-4DA8-9AED-C2A53ED56198}" dt="2025-03-26T08:26:06.283" v="6519" actId="790"/>
          <ac:spMkLst>
            <pc:docMk/>
            <pc:sldMk cId="1159073826" sldId="1249"/>
            <ac:spMk id="2" creationId="{04DDBF7B-B1D2-0AFF-0CFC-FA00548265BE}"/>
          </ac:spMkLst>
        </pc:spChg>
        <pc:spChg chg="mod">
          <ac:chgData name="Karl Michael Höferl" userId="544d2ce1-0a3b-4706-9dfd-c6d69d0e3c8e" providerId="ADAL" clId="{CA3EC0A3-5279-4DA8-9AED-C2A53ED56198}" dt="2025-03-26T08:26:06.286" v="6520" actId="790"/>
          <ac:spMkLst>
            <pc:docMk/>
            <pc:sldMk cId="1159073826" sldId="1249"/>
            <ac:spMk id="3" creationId="{44D0D064-70B9-CBD5-F857-808C87591306}"/>
          </ac:spMkLst>
        </pc:spChg>
        <pc:spChg chg="mod">
          <ac:chgData name="Karl Michael Höferl" userId="544d2ce1-0a3b-4706-9dfd-c6d69d0e3c8e" providerId="ADAL" clId="{CA3EC0A3-5279-4DA8-9AED-C2A53ED56198}" dt="2025-03-26T08:26:06.289" v="6521" actId="790"/>
          <ac:spMkLst>
            <pc:docMk/>
            <pc:sldMk cId="1159073826" sldId="1249"/>
            <ac:spMk id="5" creationId="{46F39C13-AE7F-F0C0-5A94-9951629803A0}"/>
          </ac:spMkLst>
        </pc:spChg>
        <pc:spChg chg="mod">
          <ac:chgData name="Karl Michael Höferl" userId="544d2ce1-0a3b-4706-9dfd-c6d69d0e3c8e" providerId="ADAL" clId="{CA3EC0A3-5279-4DA8-9AED-C2A53ED56198}" dt="2025-03-26T08:26:06.290" v="6522" actId="790"/>
          <ac:spMkLst>
            <pc:docMk/>
            <pc:sldMk cId="1159073826" sldId="1249"/>
            <ac:spMk id="6" creationId="{466FE936-E523-B484-FAC4-D3FFED336AF6}"/>
          </ac:spMkLst>
        </pc:spChg>
      </pc:sldChg>
      <pc:sldChg chg="addSp delSp modSp add del mod">
        <pc:chgData name="Karl Michael Höferl" userId="544d2ce1-0a3b-4706-9dfd-c6d69d0e3c8e" providerId="ADAL" clId="{CA3EC0A3-5279-4DA8-9AED-C2A53ED56198}" dt="2025-03-26T08:26:06.716" v="6706" actId="790"/>
        <pc:sldMkLst>
          <pc:docMk/>
          <pc:sldMk cId="2040077795" sldId="1250"/>
        </pc:sldMkLst>
        <pc:spChg chg="mod">
          <ac:chgData name="Karl Michael Höferl" userId="544d2ce1-0a3b-4706-9dfd-c6d69d0e3c8e" providerId="ADAL" clId="{CA3EC0A3-5279-4DA8-9AED-C2A53ED56198}" dt="2025-03-26T08:26:06.705" v="6702" actId="790"/>
          <ac:spMkLst>
            <pc:docMk/>
            <pc:sldMk cId="2040077795" sldId="1250"/>
            <ac:spMk id="2" creationId="{9D16395E-9459-B9CC-408F-2820CEF2B493}"/>
          </ac:spMkLst>
        </pc:spChg>
        <pc:spChg chg="mod">
          <ac:chgData name="Karl Michael Höferl" userId="544d2ce1-0a3b-4706-9dfd-c6d69d0e3c8e" providerId="ADAL" clId="{CA3EC0A3-5279-4DA8-9AED-C2A53ED56198}" dt="2025-03-26T08:26:06.708" v="6703" actId="790"/>
          <ac:spMkLst>
            <pc:docMk/>
            <pc:sldMk cId="2040077795" sldId="1250"/>
            <ac:spMk id="3" creationId="{7E72F760-7265-6C74-8DC4-D8E41B05ED60}"/>
          </ac:spMkLst>
        </pc:spChg>
        <pc:spChg chg="mod">
          <ac:chgData name="Karl Michael Höferl" userId="544d2ce1-0a3b-4706-9dfd-c6d69d0e3c8e" providerId="ADAL" clId="{CA3EC0A3-5279-4DA8-9AED-C2A53ED56198}" dt="2025-03-26T08:26:06.711" v="6704" actId="790"/>
          <ac:spMkLst>
            <pc:docMk/>
            <pc:sldMk cId="2040077795" sldId="1250"/>
            <ac:spMk id="5" creationId="{8ED2572E-F5A0-780B-C598-E0FC4E1F856E}"/>
          </ac:spMkLst>
        </pc:spChg>
        <pc:spChg chg="mod">
          <ac:chgData name="Karl Michael Höferl" userId="544d2ce1-0a3b-4706-9dfd-c6d69d0e3c8e" providerId="ADAL" clId="{CA3EC0A3-5279-4DA8-9AED-C2A53ED56198}" dt="2025-03-26T08:26:06.713" v="6705" actId="790"/>
          <ac:spMkLst>
            <pc:docMk/>
            <pc:sldMk cId="2040077795" sldId="1250"/>
            <ac:spMk id="6" creationId="{43CE3E33-49B6-E4E9-F3EB-18A3C9432C30}"/>
          </ac:spMkLst>
        </pc:spChg>
        <pc:spChg chg="add mod">
          <ac:chgData name="Karl Michael Höferl" userId="544d2ce1-0a3b-4706-9dfd-c6d69d0e3c8e" providerId="ADAL" clId="{CA3EC0A3-5279-4DA8-9AED-C2A53ED56198}" dt="2025-03-26T08:26:06.716" v="6706" actId="790"/>
          <ac:spMkLst>
            <pc:docMk/>
            <pc:sldMk cId="2040077795" sldId="1250"/>
            <ac:spMk id="13" creationId="{81047BCB-6C43-3A1C-CA0D-64AA859215EF}"/>
          </ac:spMkLst>
        </pc:spChg>
      </pc:sldChg>
      <pc:sldChg chg="del">
        <pc:chgData name="Karl Michael Höferl" userId="544d2ce1-0a3b-4706-9dfd-c6d69d0e3c8e" providerId="ADAL" clId="{CA3EC0A3-5279-4DA8-9AED-C2A53ED56198}" dt="2025-03-20T12:22:12.904" v="6" actId="47"/>
        <pc:sldMkLst>
          <pc:docMk/>
          <pc:sldMk cId="3263119207" sldId="1251"/>
        </pc:sldMkLst>
      </pc:sldChg>
      <pc:sldChg chg="del">
        <pc:chgData name="Karl Michael Höferl" userId="544d2ce1-0a3b-4706-9dfd-c6d69d0e3c8e" providerId="ADAL" clId="{CA3EC0A3-5279-4DA8-9AED-C2A53ED56198}" dt="2025-03-20T12:22:12.904" v="6" actId="47"/>
        <pc:sldMkLst>
          <pc:docMk/>
          <pc:sldMk cId="3012019226" sldId="1252"/>
        </pc:sldMkLst>
      </pc:sldChg>
      <pc:sldChg chg="del">
        <pc:chgData name="Karl Michael Höferl" userId="544d2ce1-0a3b-4706-9dfd-c6d69d0e3c8e" providerId="ADAL" clId="{CA3EC0A3-5279-4DA8-9AED-C2A53ED56198}" dt="2025-03-20T12:22:12.904" v="6" actId="47"/>
        <pc:sldMkLst>
          <pc:docMk/>
          <pc:sldMk cId="1343482196" sldId="1253"/>
        </pc:sldMkLst>
      </pc:sldChg>
      <pc:sldChg chg="modSp mod">
        <pc:chgData name="Karl Michael Höferl" userId="544d2ce1-0a3b-4706-9dfd-c6d69d0e3c8e" providerId="ADAL" clId="{CA3EC0A3-5279-4DA8-9AED-C2A53ED56198}" dt="2025-03-26T08:26:06.282" v="6518" actId="790"/>
        <pc:sldMkLst>
          <pc:docMk/>
          <pc:sldMk cId="512557456" sldId="1254"/>
        </pc:sldMkLst>
        <pc:spChg chg="mod">
          <ac:chgData name="Karl Michael Höferl" userId="544d2ce1-0a3b-4706-9dfd-c6d69d0e3c8e" providerId="ADAL" clId="{CA3EC0A3-5279-4DA8-9AED-C2A53ED56198}" dt="2025-03-26T08:26:06.281" v="6517" actId="790"/>
          <ac:spMkLst>
            <pc:docMk/>
            <pc:sldMk cId="512557456" sldId="1254"/>
            <ac:spMk id="2" creationId="{BA0C75C5-3C52-D2F1-F7FD-7C75E6127468}"/>
          </ac:spMkLst>
        </pc:spChg>
        <pc:spChg chg="mod">
          <ac:chgData name="Karl Michael Höferl" userId="544d2ce1-0a3b-4706-9dfd-c6d69d0e3c8e" providerId="ADAL" clId="{CA3EC0A3-5279-4DA8-9AED-C2A53ED56198}" dt="2025-03-26T08:26:06.282" v="6518" actId="790"/>
          <ac:spMkLst>
            <pc:docMk/>
            <pc:sldMk cId="512557456" sldId="1254"/>
            <ac:spMk id="6" creationId="{0510BB76-06D3-F184-81FD-EC177DEC2A4C}"/>
          </ac:spMkLst>
        </pc:spChg>
        <pc:spChg chg="mod">
          <ac:chgData name="Karl Michael Höferl" userId="544d2ce1-0a3b-4706-9dfd-c6d69d0e3c8e" providerId="ADAL" clId="{CA3EC0A3-5279-4DA8-9AED-C2A53ED56198}" dt="2025-03-26T08:26:06.279" v="6516" actId="790"/>
          <ac:spMkLst>
            <pc:docMk/>
            <pc:sldMk cId="512557456" sldId="1254"/>
            <ac:spMk id="7" creationId="{88FEECDE-CBFF-D883-C974-F54E724A57DA}"/>
          </ac:spMkLst>
        </pc:spChg>
      </pc:sldChg>
      <pc:sldChg chg="new del">
        <pc:chgData name="Karl Michael Höferl" userId="544d2ce1-0a3b-4706-9dfd-c6d69d0e3c8e" providerId="ADAL" clId="{CA3EC0A3-5279-4DA8-9AED-C2A53ED56198}" dt="2025-03-20T12:32:28.561" v="22" actId="47"/>
        <pc:sldMkLst>
          <pc:docMk/>
          <pc:sldMk cId="2868863481" sldId="1255"/>
        </pc:sldMkLst>
      </pc:sldChg>
      <pc:sldChg chg="addSp delSp modSp add mod">
        <pc:chgData name="Karl Michael Höferl" userId="544d2ce1-0a3b-4706-9dfd-c6d69d0e3c8e" providerId="ADAL" clId="{CA3EC0A3-5279-4DA8-9AED-C2A53ED56198}" dt="2025-03-26T08:26:06.300" v="6527" actId="790"/>
        <pc:sldMkLst>
          <pc:docMk/>
          <pc:sldMk cId="4125038699" sldId="1256"/>
        </pc:sldMkLst>
        <pc:spChg chg="mod">
          <ac:chgData name="Karl Michael Höferl" userId="544d2ce1-0a3b-4706-9dfd-c6d69d0e3c8e" providerId="ADAL" clId="{CA3EC0A3-5279-4DA8-9AED-C2A53ED56198}" dt="2025-03-26T08:26:06.292" v="6523" actId="790"/>
          <ac:spMkLst>
            <pc:docMk/>
            <pc:sldMk cId="4125038699" sldId="1256"/>
            <ac:spMk id="2" creationId="{33FE17CC-C6DD-E4F3-B9C1-A1D844C8189A}"/>
          </ac:spMkLst>
        </pc:spChg>
        <pc:spChg chg="mod">
          <ac:chgData name="Karl Michael Höferl" userId="544d2ce1-0a3b-4706-9dfd-c6d69d0e3c8e" providerId="ADAL" clId="{CA3EC0A3-5279-4DA8-9AED-C2A53ED56198}" dt="2025-03-26T08:26:06.293" v="6524" actId="790"/>
          <ac:spMkLst>
            <pc:docMk/>
            <pc:sldMk cId="4125038699" sldId="1256"/>
            <ac:spMk id="3" creationId="{58BE4910-51AF-988F-15DA-6E945D437BDC}"/>
          </ac:spMkLst>
        </pc:spChg>
        <pc:spChg chg="add del mod">
          <ac:chgData name="Karl Michael Höferl" userId="544d2ce1-0a3b-4706-9dfd-c6d69d0e3c8e" providerId="ADAL" clId="{CA3EC0A3-5279-4DA8-9AED-C2A53ED56198}" dt="2025-03-26T08:26:06.296" v="6525" actId="790"/>
          <ac:spMkLst>
            <pc:docMk/>
            <pc:sldMk cId="4125038699" sldId="1256"/>
            <ac:spMk id="4" creationId="{368051FB-BDB2-3D14-426A-DD289B5F7BD2}"/>
          </ac:spMkLst>
        </pc:spChg>
        <pc:spChg chg="mod">
          <ac:chgData name="Karl Michael Höferl" userId="544d2ce1-0a3b-4706-9dfd-c6d69d0e3c8e" providerId="ADAL" clId="{CA3EC0A3-5279-4DA8-9AED-C2A53ED56198}" dt="2025-03-26T08:26:06.298" v="6526" actId="790"/>
          <ac:spMkLst>
            <pc:docMk/>
            <pc:sldMk cId="4125038699" sldId="1256"/>
            <ac:spMk id="5" creationId="{FC92DE18-1131-C0F7-4D09-E24614049E59}"/>
          </ac:spMkLst>
        </pc:spChg>
        <pc:spChg chg="mod">
          <ac:chgData name="Karl Michael Höferl" userId="544d2ce1-0a3b-4706-9dfd-c6d69d0e3c8e" providerId="ADAL" clId="{CA3EC0A3-5279-4DA8-9AED-C2A53ED56198}" dt="2025-03-26T08:26:06.300" v="6527" actId="790"/>
          <ac:spMkLst>
            <pc:docMk/>
            <pc:sldMk cId="4125038699" sldId="1256"/>
            <ac:spMk id="6" creationId="{B469D5A5-1E25-E261-7DD7-9CC78422F347}"/>
          </ac:spMkLst>
        </pc:spChg>
        <pc:picChg chg="add mod">
          <ac:chgData name="Karl Michael Höferl" userId="544d2ce1-0a3b-4706-9dfd-c6d69d0e3c8e" providerId="ADAL" clId="{CA3EC0A3-5279-4DA8-9AED-C2A53ED56198}" dt="2025-03-20T12:38:08.492" v="226" actId="1035"/>
          <ac:picMkLst>
            <pc:docMk/>
            <pc:sldMk cId="4125038699" sldId="1256"/>
            <ac:picMk id="11" creationId="{CB39F5AD-2F7D-9375-3E47-00A3E745577F}"/>
          </ac:picMkLst>
        </pc:picChg>
      </pc:sldChg>
      <pc:sldChg chg="add del">
        <pc:chgData name="Karl Michael Höferl" userId="544d2ce1-0a3b-4706-9dfd-c6d69d0e3c8e" providerId="ADAL" clId="{CA3EC0A3-5279-4DA8-9AED-C2A53ED56198}" dt="2025-03-20T12:33:38.513" v="62"/>
        <pc:sldMkLst>
          <pc:docMk/>
          <pc:sldMk cId="1069201760" sldId="1257"/>
        </pc:sldMkLst>
      </pc:sldChg>
      <pc:sldChg chg="addSp delSp modSp add mod">
        <pc:chgData name="Karl Michael Höferl" userId="544d2ce1-0a3b-4706-9dfd-c6d69d0e3c8e" providerId="ADAL" clId="{CA3EC0A3-5279-4DA8-9AED-C2A53ED56198}" dt="2025-03-26T08:26:06.308" v="6531" actId="790"/>
        <pc:sldMkLst>
          <pc:docMk/>
          <pc:sldMk cId="3474055247" sldId="1257"/>
        </pc:sldMkLst>
        <pc:spChg chg="mod">
          <ac:chgData name="Karl Michael Höferl" userId="544d2ce1-0a3b-4706-9dfd-c6d69d0e3c8e" providerId="ADAL" clId="{CA3EC0A3-5279-4DA8-9AED-C2A53ED56198}" dt="2025-03-26T08:26:06.301" v="6528" actId="790"/>
          <ac:spMkLst>
            <pc:docMk/>
            <pc:sldMk cId="3474055247" sldId="1257"/>
            <ac:spMk id="2" creationId="{AE485AFA-16B0-5A7E-77D1-E096AA0B08DF}"/>
          </ac:spMkLst>
        </pc:spChg>
        <pc:spChg chg="mod">
          <ac:chgData name="Karl Michael Höferl" userId="544d2ce1-0a3b-4706-9dfd-c6d69d0e3c8e" providerId="ADAL" clId="{CA3EC0A3-5279-4DA8-9AED-C2A53ED56198}" dt="2025-03-26T08:26:06.303" v="6529" actId="790"/>
          <ac:spMkLst>
            <pc:docMk/>
            <pc:sldMk cId="3474055247" sldId="1257"/>
            <ac:spMk id="3" creationId="{B4156AB4-282C-04BB-385D-670828ACE7AF}"/>
          </ac:spMkLst>
        </pc:spChg>
        <pc:spChg chg="mod">
          <ac:chgData name="Karl Michael Höferl" userId="544d2ce1-0a3b-4706-9dfd-c6d69d0e3c8e" providerId="ADAL" clId="{CA3EC0A3-5279-4DA8-9AED-C2A53ED56198}" dt="2025-03-26T08:26:06.306" v="6530" actId="790"/>
          <ac:spMkLst>
            <pc:docMk/>
            <pc:sldMk cId="3474055247" sldId="1257"/>
            <ac:spMk id="5" creationId="{93B6ED57-8E98-F4C7-EC99-7A0A6AF3D617}"/>
          </ac:spMkLst>
        </pc:spChg>
        <pc:spChg chg="mod">
          <ac:chgData name="Karl Michael Höferl" userId="544d2ce1-0a3b-4706-9dfd-c6d69d0e3c8e" providerId="ADAL" clId="{CA3EC0A3-5279-4DA8-9AED-C2A53ED56198}" dt="2025-03-26T08:26:06.308" v="6531" actId="790"/>
          <ac:spMkLst>
            <pc:docMk/>
            <pc:sldMk cId="3474055247" sldId="1257"/>
            <ac:spMk id="6" creationId="{0E7F130F-5C13-9F36-83DE-00B8D100158C}"/>
          </ac:spMkLst>
        </pc:spChg>
        <pc:picChg chg="add mod">
          <ac:chgData name="Karl Michael Höferl" userId="544d2ce1-0a3b-4706-9dfd-c6d69d0e3c8e" providerId="ADAL" clId="{CA3EC0A3-5279-4DA8-9AED-C2A53ED56198}" dt="2025-03-20T12:35:38.702" v="167" actId="1036"/>
          <ac:picMkLst>
            <pc:docMk/>
            <pc:sldMk cId="3474055247" sldId="1257"/>
            <ac:picMk id="10" creationId="{996541E3-3B7F-D524-909B-577D778A47FF}"/>
          </ac:picMkLst>
        </pc:picChg>
      </pc:sldChg>
      <pc:sldChg chg="addSp delSp modSp new mod">
        <pc:chgData name="Karl Michael Höferl" userId="544d2ce1-0a3b-4706-9dfd-c6d69d0e3c8e" providerId="ADAL" clId="{CA3EC0A3-5279-4DA8-9AED-C2A53ED56198}" dt="2025-03-26T08:26:06.332" v="6544" actId="790"/>
        <pc:sldMkLst>
          <pc:docMk/>
          <pc:sldMk cId="33287372" sldId="1258"/>
        </pc:sldMkLst>
        <pc:spChg chg="mod">
          <ac:chgData name="Karl Michael Höferl" userId="544d2ce1-0a3b-4706-9dfd-c6d69d0e3c8e" providerId="ADAL" clId="{CA3EC0A3-5279-4DA8-9AED-C2A53ED56198}" dt="2025-03-26T08:26:06.323" v="6540" actId="790"/>
          <ac:spMkLst>
            <pc:docMk/>
            <pc:sldMk cId="33287372" sldId="1258"/>
            <ac:spMk id="2" creationId="{81577A6E-19EC-5656-F1AF-7B9EBC1DDC5A}"/>
          </ac:spMkLst>
        </pc:spChg>
        <pc:spChg chg="mod">
          <ac:chgData name="Karl Michael Höferl" userId="544d2ce1-0a3b-4706-9dfd-c6d69d0e3c8e" providerId="ADAL" clId="{CA3EC0A3-5279-4DA8-9AED-C2A53ED56198}" dt="2025-03-26T08:26:06.325" v="6541" actId="790"/>
          <ac:spMkLst>
            <pc:docMk/>
            <pc:sldMk cId="33287372" sldId="1258"/>
            <ac:spMk id="3" creationId="{7CB47D65-D923-75F8-A55A-66AF804C6694}"/>
          </ac:spMkLst>
        </pc:spChg>
        <pc:spChg chg="mod">
          <ac:chgData name="Karl Michael Höferl" userId="544d2ce1-0a3b-4706-9dfd-c6d69d0e3c8e" providerId="ADAL" clId="{CA3EC0A3-5279-4DA8-9AED-C2A53ED56198}" dt="2025-03-26T08:26:06.329" v="6542" actId="790"/>
          <ac:spMkLst>
            <pc:docMk/>
            <pc:sldMk cId="33287372" sldId="1258"/>
            <ac:spMk id="4" creationId="{30D436A7-B4E4-9F08-273E-5C754C78768F}"/>
          </ac:spMkLst>
        </pc:spChg>
        <pc:spChg chg="mod">
          <ac:chgData name="Karl Michael Höferl" userId="544d2ce1-0a3b-4706-9dfd-c6d69d0e3c8e" providerId="ADAL" clId="{CA3EC0A3-5279-4DA8-9AED-C2A53ED56198}" dt="2025-03-26T08:26:06.331" v="6543" actId="790"/>
          <ac:spMkLst>
            <pc:docMk/>
            <pc:sldMk cId="33287372" sldId="1258"/>
            <ac:spMk id="5" creationId="{EB364734-CCCB-8816-3DEF-48023A1C16CC}"/>
          </ac:spMkLst>
        </pc:spChg>
        <pc:spChg chg="mod">
          <ac:chgData name="Karl Michael Höferl" userId="544d2ce1-0a3b-4706-9dfd-c6d69d0e3c8e" providerId="ADAL" clId="{CA3EC0A3-5279-4DA8-9AED-C2A53ED56198}" dt="2025-03-26T08:26:06.332" v="6544" actId="790"/>
          <ac:spMkLst>
            <pc:docMk/>
            <pc:sldMk cId="33287372" sldId="1258"/>
            <ac:spMk id="6" creationId="{5DC92F8C-1012-666A-47A6-5C7D31170ACB}"/>
          </ac:spMkLst>
        </pc:spChg>
        <pc:picChg chg="add mod">
          <ac:chgData name="Karl Michael Höferl" userId="544d2ce1-0a3b-4706-9dfd-c6d69d0e3c8e" providerId="ADAL" clId="{CA3EC0A3-5279-4DA8-9AED-C2A53ED56198}" dt="2025-03-20T13:23:35.613" v="358"/>
          <ac:picMkLst>
            <pc:docMk/>
            <pc:sldMk cId="33287372" sldId="1258"/>
            <ac:picMk id="8" creationId="{085227A2-07BB-8E8C-1527-378396F8AD05}"/>
          </ac:picMkLst>
        </pc:picChg>
      </pc:sldChg>
      <pc:sldChg chg="modSp add mod">
        <pc:chgData name="Karl Michael Höferl" userId="544d2ce1-0a3b-4706-9dfd-c6d69d0e3c8e" providerId="ADAL" clId="{CA3EC0A3-5279-4DA8-9AED-C2A53ED56198}" dt="2025-03-26T08:26:06.313" v="6534" actId="790"/>
        <pc:sldMkLst>
          <pc:docMk/>
          <pc:sldMk cId="3115834114" sldId="1259"/>
        </pc:sldMkLst>
        <pc:spChg chg="mod">
          <ac:chgData name="Karl Michael Höferl" userId="544d2ce1-0a3b-4706-9dfd-c6d69d0e3c8e" providerId="ADAL" clId="{CA3EC0A3-5279-4DA8-9AED-C2A53ED56198}" dt="2025-03-26T08:26:06.312" v="6533" actId="790"/>
          <ac:spMkLst>
            <pc:docMk/>
            <pc:sldMk cId="3115834114" sldId="1259"/>
            <ac:spMk id="2" creationId="{203BE4AE-0253-D635-CE41-CCB43F5A397A}"/>
          </ac:spMkLst>
        </pc:spChg>
        <pc:spChg chg="mod">
          <ac:chgData name="Karl Michael Höferl" userId="544d2ce1-0a3b-4706-9dfd-c6d69d0e3c8e" providerId="ADAL" clId="{CA3EC0A3-5279-4DA8-9AED-C2A53ED56198}" dt="2025-03-26T08:26:06.313" v="6534" actId="790"/>
          <ac:spMkLst>
            <pc:docMk/>
            <pc:sldMk cId="3115834114" sldId="1259"/>
            <ac:spMk id="6" creationId="{0F0B516E-24C4-F962-DC0F-9EA22A5FFECD}"/>
          </ac:spMkLst>
        </pc:spChg>
        <pc:spChg chg="mod">
          <ac:chgData name="Karl Michael Höferl" userId="544d2ce1-0a3b-4706-9dfd-c6d69d0e3c8e" providerId="ADAL" clId="{CA3EC0A3-5279-4DA8-9AED-C2A53ED56198}" dt="2025-03-26T08:26:06.310" v="6532" actId="790"/>
          <ac:spMkLst>
            <pc:docMk/>
            <pc:sldMk cId="3115834114" sldId="1259"/>
            <ac:spMk id="7" creationId="{436475CA-39DD-E4F3-C687-BD950CD1EC4C}"/>
          </ac:spMkLst>
        </pc:spChg>
      </pc:sldChg>
      <pc:sldChg chg="addSp modSp new mod">
        <pc:chgData name="Karl Michael Höferl" userId="544d2ce1-0a3b-4706-9dfd-c6d69d0e3c8e" providerId="ADAL" clId="{CA3EC0A3-5279-4DA8-9AED-C2A53ED56198}" dt="2025-03-26T08:26:06.374" v="6554" actId="790"/>
        <pc:sldMkLst>
          <pc:docMk/>
          <pc:sldMk cId="2352201827" sldId="1260"/>
        </pc:sldMkLst>
        <pc:spChg chg="mod">
          <ac:chgData name="Karl Michael Höferl" userId="544d2ce1-0a3b-4706-9dfd-c6d69d0e3c8e" providerId="ADAL" clId="{CA3EC0A3-5279-4DA8-9AED-C2A53ED56198}" dt="2025-03-26T08:26:06.365" v="6550" actId="790"/>
          <ac:spMkLst>
            <pc:docMk/>
            <pc:sldMk cId="2352201827" sldId="1260"/>
            <ac:spMk id="2" creationId="{D8AF3E48-4DFB-7AC9-C8DB-BF8C18E33F5E}"/>
          </ac:spMkLst>
        </pc:spChg>
        <pc:spChg chg="mod">
          <ac:chgData name="Karl Michael Höferl" userId="544d2ce1-0a3b-4706-9dfd-c6d69d0e3c8e" providerId="ADAL" clId="{CA3EC0A3-5279-4DA8-9AED-C2A53ED56198}" dt="2025-03-26T08:26:06.366" v="6551" actId="790"/>
          <ac:spMkLst>
            <pc:docMk/>
            <pc:sldMk cId="2352201827" sldId="1260"/>
            <ac:spMk id="3" creationId="{9C10C2B5-11F4-1342-6837-C280C8788167}"/>
          </ac:spMkLst>
        </pc:spChg>
        <pc:spChg chg="mod">
          <ac:chgData name="Karl Michael Höferl" userId="544d2ce1-0a3b-4706-9dfd-c6d69d0e3c8e" providerId="ADAL" clId="{CA3EC0A3-5279-4DA8-9AED-C2A53ED56198}" dt="2025-03-26T08:26:06.370" v="6552" actId="790"/>
          <ac:spMkLst>
            <pc:docMk/>
            <pc:sldMk cId="2352201827" sldId="1260"/>
            <ac:spMk id="4" creationId="{8F80B458-921A-1D95-259C-BBF29F96C81C}"/>
          </ac:spMkLst>
        </pc:spChg>
        <pc:spChg chg="mod">
          <ac:chgData name="Karl Michael Höferl" userId="544d2ce1-0a3b-4706-9dfd-c6d69d0e3c8e" providerId="ADAL" clId="{CA3EC0A3-5279-4DA8-9AED-C2A53ED56198}" dt="2025-03-26T08:26:06.372" v="6553" actId="790"/>
          <ac:spMkLst>
            <pc:docMk/>
            <pc:sldMk cId="2352201827" sldId="1260"/>
            <ac:spMk id="5" creationId="{54633DFF-D7EF-113A-765A-E7BE549B4175}"/>
          </ac:spMkLst>
        </pc:spChg>
        <pc:spChg chg="mod">
          <ac:chgData name="Karl Michael Höferl" userId="544d2ce1-0a3b-4706-9dfd-c6d69d0e3c8e" providerId="ADAL" clId="{CA3EC0A3-5279-4DA8-9AED-C2A53ED56198}" dt="2025-03-26T08:26:06.374" v="6554" actId="790"/>
          <ac:spMkLst>
            <pc:docMk/>
            <pc:sldMk cId="2352201827" sldId="1260"/>
            <ac:spMk id="6" creationId="{EBE83DB8-26C4-4C5B-65A8-098880387E57}"/>
          </ac:spMkLst>
        </pc:spChg>
        <pc:picChg chg="add mod">
          <ac:chgData name="Karl Michael Höferl" userId="544d2ce1-0a3b-4706-9dfd-c6d69d0e3c8e" providerId="ADAL" clId="{CA3EC0A3-5279-4DA8-9AED-C2A53ED56198}" dt="2025-03-21T09:07:53.298" v="704" actId="1035"/>
          <ac:picMkLst>
            <pc:docMk/>
            <pc:sldMk cId="2352201827" sldId="1260"/>
            <ac:picMk id="8" creationId="{C3966266-A6DE-6A28-C047-761FC3D980D8}"/>
          </ac:picMkLst>
        </pc:picChg>
      </pc:sldChg>
      <pc:sldChg chg="addSp delSp modSp new mod ord">
        <pc:chgData name="Karl Michael Höferl" userId="544d2ce1-0a3b-4706-9dfd-c6d69d0e3c8e" providerId="ADAL" clId="{CA3EC0A3-5279-4DA8-9AED-C2A53ED56198}" dt="2025-03-26T08:26:06.322" v="6539" actId="790"/>
        <pc:sldMkLst>
          <pc:docMk/>
          <pc:sldMk cId="1201002908" sldId="1261"/>
        </pc:sldMkLst>
        <pc:spChg chg="mod">
          <ac:chgData name="Karl Michael Höferl" userId="544d2ce1-0a3b-4706-9dfd-c6d69d0e3c8e" providerId="ADAL" clId="{CA3EC0A3-5279-4DA8-9AED-C2A53ED56198}" dt="2025-03-26T08:26:06.315" v="6535" actId="790"/>
          <ac:spMkLst>
            <pc:docMk/>
            <pc:sldMk cId="1201002908" sldId="1261"/>
            <ac:spMk id="2" creationId="{EDF65E2D-D377-78B1-BAA5-19736E34975F}"/>
          </ac:spMkLst>
        </pc:spChg>
        <pc:spChg chg="mod">
          <ac:chgData name="Karl Michael Höferl" userId="544d2ce1-0a3b-4706-9dfd-c6d69d0e3c8e" providerId="ADAL" clId="{CA3EC0A3-5279-4DA8-9AED-C2A53ED56198}" dt="2025-03-26T08:26:06.317" v="6536" actId="790"/>
          <ac:spMkLst>
            <pc:docMk/>
            <pc:sldMk cId="1201002908" sldId="1261"/>
            <ac:spMk id="3" creationId="{FA0B8ABA-80E1-8DE2-03F6-797155877482}"/>
          </ac:spMkLst>
        </pc:spChg>
        <pc:spChg chg="add del mod">
          <ac:chgData name="Karl Michael Höferl" userId="544d2ce1-0a3b-4706-9dfd-c6d69d0e3c8e" providerId="ADAL" clId="{CA3EC0A3-5279-4DA8-9AED-C2A53ED56198}" dt="2025-03-26T08:26:06.319" v="6537" actId="790"/>
          <ac:spMkLst>
            <pc:docMk/>
            <pc:sldMk cId="1201002908" sldId="1261"/>
            <ac:spMk id="4" creationId="{A3FCD38B-9090-7A19-BE6C-8BACED446629}"/>
          </ac:spMkLst>
        </pc:spChg>
        <pc:spChg chg="mod">
          <ac:chgData name="Karl Michael Höferl" userId="544d2ce1-0a3b-4706-9dfd-c6d69d0e3c8e" providerId="ADAL" clId="{CA3EC0A3-5279-4DA8-9AED-C2A53ED56198}" dt="2025-03-26T08:26:06.320" v="6538" actId="790"/>
          <ac:spMkLst>
            <pc:docMk/>
            <pc:sldMk cId="1201002908" sldId="1261"/>
            <ac:spMk id="5" creationId="{419B9C60-14DF-8D9C-5F58-772934EF43F5}"/>
          </ac:spMkLst>
        </pc:spChg>
        <pc:spChg chg="mod">
          <ac:chgData name="Karl Michael Höferl" userId="544d2ce1-0a3b-4706-9dfd-c6d69d0e3c8e" providerId="ADAL" clId="{CA3EC0A3-5279-4DA8-9AED-C2A53ED56198}" dt="2025-03-26T08:26:06.322" v="6539" actId="790"/>
          <ac:spMkLst>
            <pc:docMk/>
            <pc:sldMk cId="1201002908" sldId="1261"/>
            <ac:spMk id="6" creationId="{2A520951-816C-638F-5BFC-80A40D0F9166}"/>
          </ac:spMkLst>
        </pc:spChg>
        <pc:picChg chg="add mod modCrop">
          <ac:chgData name="Karl Michael Höferl" userId="544d2ce1-0a3b-4706-9dfd-c6d69d0e3c8e" providerId="ADAL" clId="{CA3EC0A3-5279-4DA8-9AED-C2A53ED56198}" dt="2025-03-21T08:58:41.392" v="553" actId="1035"/>
          <ac:picMkLst>
            <pc:docMk/>
            <pc:sldMk cId="1201002908" sldId="1261"/>
            <ac:picMk id="12" creationId="{431239F0-6411-E776-4B29-810CCBA5B19A}"/>
          </ac:picMkLst>
        </pc:picChg>
        <pc:picChg chg="add mod">
          <ac:chgData name="Karl Michael Höferl" userId="544d2ce1-0a3b-4706-9dfd-c6d69d0e3c8e" providerId="ADAL" clId="{CA3EC0A3-5279-4DA8-9AED-C2A53ED56198}" dt="2025-03-21T09:04:15.665" v="669" actId="1035"/>
          <ac:picMkLst>
            <pc:docMk/>
            <pc:sldMk cId="1201002908" sldId="1261"/>
            <ac:picMk id="14" creationId="{44FA7598-E920-8195-CA89-878CECB21AC1}"/>
          </ac:picMkLst>
        </pc:picChg>
        <pc:picChg chg="add mod">
          <ac:chgData name="Karl Michael Höferl" userId="544d2ce1-0a3b-4706-9dfd-c6d69d0e3c8e" providerId="ADAL" clId="{CA3EC0A3-5279-4DA8-9AED-C2A53ED56198}" dt="2025-03-21T09:04:15.665" v="669" actId="1035"/>
          <ac:picMkLst>
            <pc:docMk/>
            <pc:sldMk cId="1201002908" sldId="1261"/>
            <ac:picMk id="1036" creationId="{CEF5F4FE-D54A-B0CE-10DD-051AA28DACBE}"/>
          </ac:picMkLst>
        </pc:picChg>
        <pc:picChg chg="add mod">
          <ac:chgData name="Karl Michael Höferl" userId="544d2ce1-0a3b-4706-9dfd-c6d69d0e3c8e" providerId="ADAL" clId="{CA3EC0A3-5279-4DA8-9AED-C2A53ED56198}" dt="2025-03-21T09:06:42.146" v="684"/>
          <ac:picMkLst>
            <pc:docMk/>
            <pc:sldMk cId="1201002908" sldId="1261"/>
            <ac:picMk id="1038" creationId="{3FFF2B4B-1232-01FD-23B2-4B551BC30CD5}"/>
          </ac:picMkLst>
        </pc:picChg>
      </pc:sldChg>
      <pc:sldChg chg="new del">
        <pc:chgData name="Karl Michael Höferl" userId="544d2ce1-0a3b-4706-9dfd-c6d69d0e3c8e" providerId="ADAL" clId="{CA3EC0A3-5279-4DA8-9AED-C2A53ED56198}" dt="2025-03-21T08:43:49.058" v="482" actId="47"/>
        <pc:sldMkLst>
          <pc:docMk/>
          <pc:sldMk cId="2248588564" sldId="1261"/>
        </pc:sldMkLst>
      </pc:sldChg>
      <pc:sldChg chg="addSp delSp modSp new mod">
        <pc:chgData name="Karl Michael Höferl" userId="544d2ce1-0a3b-4706-9dfd-c6d69d0e3c8e" providerId="ADAL" clId="{CA3EC0A3-5279-4DA8-9AED-C2A53ED56198}" dt="2025-03-26T08:26:06.395" v="6564" actId="790"/>
        <pc:sldMkLst>
          <pc:docMk/>
          <pc:sldMk cId="3198268809" sldId="1262"/>
        </pc:sldMkLst>
        <pc:spChg chg="mod">
          <ac:chgData name="Karl Michael Höferl" userId="544d2ce1-0a3b-4706-9dfd-c6d69d0e3c8e" providerId="ADAL" clId="{CA3EC0A3-5279-4DA8-9AED-C2A53ED56198}" dt="2025-03-26T08:26:06.385" v="6560" actId="790"/>
          <ac:spMkLst>
            <pc:docMk/>
            <pc:sldMk cId="3198268809" sldId="1262"/>
            <ac:spMk id="2" creationId="{28B59C51-A527-2200-22A4-E1F300D3374A}"/>
          </ac:spMkLst>
        </pc:spChg>
        <pc:spChg chg="mod">
          <ac:chgData name="Karl Michael Höferl" userId="544d2ce1-0a3b-4706-9dfd-c6d69d0e3c8e" providerId="ADAL" clId="{CA3EC0A3-5279-4DA8-9AED-C2A53ED56198}" dt="2025-03-26T08:26:06.387" v="6561" actId="790"/>
          <ac:spMkLst>
            <pc:docMk/>
            <pc:sldMk cId="3198268809" sldId="1262"/>
            <ac:spMk id="3" creationId="{52524F1B-0696-884E-80CD-C91C8A2E67FA}"/>
          </ac:spMkLst>
        </pc:spChg>
        <pc:spChg chg="mod">
          <ac:chgData name="Karl Michael Höferl" userId="544d2ce1-0a3b-4706-9dfd-c6d69d0e3c8e" providerId="ADAL" clId="{CA3EC0A3-5279-4DA8-9AED-C2A53ED56198}" dt="2025-03-26T08:26:06.390" v="6562" actId="790"/>
          <ac:spMkLst>
            <pc:docMk/>
            <pc:sldMk cId="3198268809" sldId="1262"/>
            <ac:spMk id="4" creationId="{517CB43E-CD73-C535-A3BF-5AE07B015802}"/>
          </ac:spMkLst>
        </pc:spChg>
        <pc:spChg chg="mod">
          <ac:chgData name="Karl Michael Höferl" userId="544d2ce1-0a3b-4706-9dfd-c6d69d0e3c8e" providerId="ADAL" clId="{CA3EC0A3-5279-4DA8-9AED-C2A53ED56198}" dt="2025-03-26T08:26:06.393" v="6563" actId="790"/>
          <ac:spMkLst>
            <pc:docMk/>
            <pc:sldMk cId="3198268809" sldId="1262"/>
            <ac:spMk id="5" creationId="{6E11F25F-6615-472F-E5E6-882F2218FCAA}"/>
          </ac:spMkLst>
        </pc:spChg>
        <pc:spChg chg="mod">
          <ac:chgData name="Karl Michael Höferl" userId="544d2ce1-0a3b-4706-9dfd-c6d69d0e3c8e" providerId="ADAL" clId="{CA3EC0A3-5279-4DA8-9AED-C2A53ED56198}" dt="2025-03-26T08:26:06.395" v="6564" actId="790"/>
          <ac:spMkLst>
            <pc:docMk/>
            <pc:sldMk cId="3198268809" sldId="1262"/>
            <ac:spMk id="6" creationId="{E0D479D2-1EEC-1021-2EC5-7C9363680AD7}"/>
          </ac:spMkLst>
        </pc:spChg>
      </pc:sldChg>
      <pc:sldChg chg="addSp delSp modSp new mod">
        <pc:chgData name="Karl Michael Höferl" userId="544d2ce1-0a3b-4706-9dfd-c6d69d0e3c8e" providerId="ADAL" clId="{CA3EC0A3-5279-4DA8-9AED-C2A53ED56198}" dt="2025-03-26T08:26:06.462" v="6593" actId="790"/>
        <pc:sldMkLst>
          <pc:docMk/>
          <pc:sldMk cId="3447190158" sldId="1263"/>
        </pc:sldMkLst>
        <pc:spChg chg="mod">
          <ac:chgData name="Karl Michael Höferl" userId="544d2ce1-0a3b-4706-9dfd-c6d69d0e3c8e" providerId="ADAL" clId="{CA3EC0A3-5279-4DA8-9AED-C2A53ED56198}" dt="2025-03-26T08:26:06.451" v="6588" actId="790"/>
          <ac:spMkLst>
            <pc:docMk/>
            <pc:sldMk cId="3447190158" sldId="1263"/>
            <ac:spMk id="2" creationId="{25472800-4DB3-4F19-09BC-3A7D9EE69AFF}"/>
          </ac:spMkLst>
        </pc:spChg>
        <pc:spChg chg="mod">
          <ac:chgData name="Karl Michael Höferl" userId="544d2ce1-0a3b-4706-9dfd-c6d69d0e3c8e" providerId="ADAL" clId="{CA3EC0A3-5279-4DA8-9AED-C2A53ED56198}" dt="2025-03-26T08:26:06.453" v="6589" actId="790"/>
          <ac:spMkLst>
            <pc:docMk/>
            <pc:sldMk cId="3447190158" sldId="1263"/>
            <ac:spMk id="3" creationId="{910D27B9-7637-2AF5-094E-42734BAE24D7}"/>
          </ac:spMkLst>
        </pc:spChg>
        <pc:spChg chg="mod">
          <ac:chgData name="Karl Michael Höferl" userId="544d2ce1-0a3b-4706-9dfd-c6d69d0e3c8e" providerId="ADAL" clId="{CA3EC0A3-5279-4DA8-9AED-C2A53ED56198}" dt="2025-03-26T08:26:06.455" v="6590" actId="790"/>
          <ac:spMkLst>
            <pc:docMk/>
            <pc:sldMk cId="3447190158" sldId="1263"/>
            <ac:spMk id="5" creationId="{DF535AF6-9FAD-BFEF-CBE7-AC26D52B229F}"/>
          </ac:spMkLst>
        </pc:spChg>
        <pc:spChg chg="mod">
          <ac:chgData name="Karl Michael Höferl" userId="544d2ce1-0a3b-4706-9dfd-c6d69d0e3c8e" providerId="ADAL" clId="{CA3EC0A3-5279-4DA8-9AED-C2A53ED56198}" dt="2025-03-26T08:26:06.457" v="6591" actId="790"/>
          <ac:spMkLst>
            <pc:docMk/>
            <pc:sldMk cId="3447190158" sldId="1263"/>
            <ac:spMk id="6" creationId="{203FBFF4-913D-2A83-F2A7-639BC1C82FD0}"/>
          </ac:spMkLst>
        </pc:spChg>
        <pc:spChg chg="add del mod">
          <ac:chgData name="Karl Michael Höferl" userId="544d2ce1-0a3b-4706-9dfd-c6d69d0e3c8e" providerId="ADAL" clId="{CA3EC0A3-5279-4DA8-9AED-C2A53ED56198}" dt="2025-03-26T08:26:06.461" v="6592" actId="790"/>
          <ac:spMkLst>
            <pc:docMk/>
            <pc:sldMk cId="3447190158" sldId="1263"/>
            <ac:spMk id="11" creationId="{0993C5CB-3777-77AB-149B-EEB1DE790C41}"/>
          </ac:spMkLst>
        </pc:spChg>
        <pc:spChg chg="add mod">
          <ac:chgData name="Karl Michael Höferl" userId="544d2ce1-0a3b-4706-9dfd-c6d69d0e3c8e" providerId="ADAL" clId="{CA3EC0A3-5279-4DA8-9AED-C2A53ED56198}" dt="2025-03-26T08:26:06.462" v="6593" actId="790"/>
          <ac:spMkLst>
            <pc:docMk/>
            <pc:sldMk cId="3447190158" sldId="1263"/>
            <ac:spMk id="18" creationId="{943729BE-40B0-EB15-6D5C-D20BB1DFAB55}"/>
          </ac:spMkLst>
        </pc:spChg>
        <pc:picChg chg="add mod modCrop">
          <ac:chgData name="Karl Michael Höferl" userId="544d2ce1-0a3b-4706-9dfd-c6d69d0e3c8e" providerId="ADAL" clId="{CA3EC0A3-5279-4DA8-9AED-C2A53ED56198}" dt="2025-03-21T10:38:24.340" v="2162" actId="1076"/>
          <ac:picMkLst>
            <pc:docMk/>
            <pc:sldMk cId="3447190158" sldId="1263"/>
            <ac:picMk id="13" creationId="{A3C42D56-1DDE-1FF6-48A3-C29ACF2324A6}"/>
          </ac:picMkLst>
        </pc:picChg>
        <pc:cxnChg chg="add mod">
          <ac:chgData name="Karl Michael Höferl" userId="544d2ce1-0a3b-4706-9dfd-c6d69d0e3c8e" providerId="ADAL" clId="{CA3EC0A3-5279-4DA8-9AED-C2A53ED56198}" dt="2025-03-21T10:39:47.153" v="2193" actId="1038"/>
          <ac:cxnSpMkLst>
            <pc:docMk/>
            <pc:sldMk cId="3447190158" sldId="1263"/>
            <ac:cxnSpMk id="15" creationId="{73EB8772-B051-7912-4E36-46A0F51F0DF3}"/>
          </ac:cxnSpMkLst>
        </pc:cxnChg>
        <pc:cxnChg chg="add mod">
          <ac:chgData name="Karl Michael Höferl" userId="544d2ce1-0a3b-4706-9dfd-c6d69d0e3c8e" providerId="ADAL" clId="{CA3EC0A3-5279-4DA8-9AED-C2A53ED56198}" dt="2025-03-21T10:40:01.886" v="2197" actId="1076"/>
          <ac:cxnSpMkLst>
            <pc:docMk/>
            <pc:sldMk cId="3447190158" sldId="1263"/>
            <ac:cxnSpMk id="17" creationId="{16EF6213-E8EA-A414-6302-C4886E8DB1CF}"/>
          </ac:cxnSpMkLst>
        </pc:cxnChg>
      </pc:sldChg>
      <pc:sldChg chg="addSp modSp add mod">
        <pc:chgData name="Karl Michael Höferl" userId="544d2ce1-0a3b-4706-9dfd-c6d69d0e3c8e" providerId="ADAL" clId="{CA3EC0A3-5279-4DA8-9AED-C2A53ED56198}" dt="2025-03-26T08:26:06.449" v="6587" actId="790"/>
        <pc:sldMkLst>
          <pc:docMk/>
          <pc:sldMk cId="3675870948" sldId="1264"/>
        </pc:sldMkLst>
        <pc:spChg chg="mod">
          <ac:chgData name="Karl Michael Höferl" userId="544d2ce1-0a3b-4706-9dfd-c6d69d0e3c8e" providerId="ADAL" clId="{CA3EC0A3-5279-4DA8-9AED-C2A53ED56198}" dt="2025-03-26T08:26:06.437" v="6583" actId="790"/>
          <ac:spMkLst>
            <pc:docMk/>
            <pc:sldMk cId="3675870948" sldId="1264"/>
            <ac:spMk id="2" creationId="{E8D75250-C1CD-F08D-2E24-3D0CA3482C48}"/>
          </ac:spMkLst>
        </pc:spChg>
        <pc:spChg chg="mod">
          <ac:chgData name="Karl Michael Höferl" userId="544d2ce1-0a3b-4706-9dfd-c6d69d0e3c8e" providerId="ADAL" clId="{CA3EC0A3-5279-4DA8-9AED-C2A53ED56198}" dt="2025-03-26T08:26:06.440" v="6584" actId="790"/>
          <ac:spMkLst>
            <pc:docMk/>
            <pc:sldMk cId="3675870948" sldId="1264"/>
            <ac:spMk id="3" creationId="{C9223D3D-F1BD-68CF-8BFF-85C98A6C47F4}"/>
          </ac:spMkLst>
        </pc:spChg>
        <pc:spChg chg="mod">
          <ac:chgData name="Karl Michael Höferl" userId="544d2ce1-0a3b-4706-9dfd-c6d69d0e3c8e" providerId="ADAL" clId="{CA3EC0A3-5279-4DA8-9AED-C2A53ED56198}" dt="2025-03-26T08:26:06.444" v="6585" actId="790"/>
          <ac:spMkLst>
            <pc:docMk/>
            <pc:sldMk cId="3675870948" sldId="1264"/>
            <ac:spMk id="4" creationId="{0C2FB5DB-E87C-6DD2-EBFA-CD99057E7C36}"/>
          </ac:spMkLst>
        </pc:spChg>
        <pc:spChg chg="mod">
          <ac:chgData name="Karl Michael Höferl" userId="544d2ce1-0a3b-4706-9dfd-c6d69d0e3c8e" providerId="ADAL" clId="{CA3EC0A3-5279-4DA8-9AED-C2A53ED56198}" dt="2025-03-26T08:26:06.447" v="6586" actId="790"/>
          <ac:spMkLst>
            <pc:docMk/>
            <pc:sldMk cId="3675870948" sldId="1264"/>
            <ac:spMk id="5" creationId="{BFF80F64-6886-E226-74EC-ADF749B84A73}"/>
          </ac:spMkLst>
        </pc:spChg>
        <pc:spChg chg="mod">
          <ac:chgData name="Karl Michael Höferl" userId="544d2ce1-0a3b-4706-9dfd-c6d69d0e3c8e" providerId="ADAL" clId="{CA3EC0A3-5279-4DA8-9AED-C2A53ED56198}" dt="2025-03-26T08:26:06.449" v="6587" actId="790"/>
          <ac:spMkLst>
            <pc:docMk/>
            <pc:sldMk cId="3675870948" sldId="1264"/>
            <ac:spMk id="6" creationId="{91E00099-DDD7-196D-3434-37A30D8F73B8}"/>
          </ac:spMkLst>
        </pc:spChg>
        <pc:picChg chg="add mod">
          <ac:chgData name="Karl Michael Höferl" userId="544d2ce1-0a3b-4706-9dfd-c6d69d0e3c8e" providerId="ADAL" clId="{CA3EC0A3-5279-4DA8-9AED-C2A53ED56198}" dt="2025-03-21T09:54:02.043" v="1268"/>
          <ac:picMkLst>
            <pc:docMk/>
            <pc:sldMk cId="3675870948" sldId="1264"/>
            <ac:picMk id="8" creationId="{D217F9FD-05A6-AD46-8112-9F4167F4D31B}"/>
          </ac:picMkLst>
        </pc:picChg>
      </pc:sldChg>
      <pc:sldChg chg="modSp new mod ord">
        <pc:chgData name="Karl Michael Höferl" userId="544d2ce1-0a3b-4706-9dfd-c6d69d0e3c8e" providerId="ADAL" clId="{CA3EC0A3-5279-4DA8-9AED-C2A53ED56198}" dt="2025-03-26T08:26:06.403" v="6569" actId="790"/>
        <pc:sldMkLst>
          <pc:docMk/>
          <pc:sldMk cId="2807269" sldId="1265"/>
        </pc:sldMkLst>
        <pc:spChg chg="mod">
          <ac:chgData name="Karl Michael Höferl" userId="544d2ce1-0a3b-4706-9dfd-c6d69d0e3c8e" providerId="ADAL" clId="{CA3EC0A3-5279-4DA8-9AED-C2A53ED56198}" dt="2025-03-26T08:26:06.397" v="6565" actId="790"/>
          <ac:spMkLst>
            <pc:docMk/>
            <pc:sldMk cId="2807269" sldId="1265"/>
            <ac:spMk id="2" creationId="{C7ACB0F4-CAF4-7DFD-5955-533ECADA507E}"/>
          </ac:spMkLst>
        </pc:spChg>
        <pc:spChg chg="mod">
          <ac:chgData name="Karl Michael Höferl" userId="544d2ce1-0a3b-4706-9dfd-c6d69d0e3c8e" providerId="ADAL" clId="{CA3EC0A3-5279-4DA8-9AED-C2A53ED56198}" dt="2025-03-26T08:26:06.398" v="6566" actId="790"/>
          <ac:spMkLst>
            <pc:docMk/>
            <pc:sldMk cId="2807269" sldId="1265"/>
            <ac:spMk id="3" creationId="{8DDF11F6-1E1E-755F-C9D1-C2E375B7FD0F}"/>
          </ac:spMkLst>
        </pc:spChg>
        <pc:spChg chg="mod">
          <ac:chgData name="Karl Michael Höferl" userId="544d2ce1-0a3b-4706-9dfd-c6d69d0e3c8e" providerId="ADAL" clId="{CA3EC0A3-5279-4DA8-9AED-C2A53ED56198}" dt="2025-03-26T08:26:06.400" v="6567" actId="790"/>
          <ac:spMkLst>
            <pc:docMk/>
            <pc:sldMk cId="2807269" sldId="1265"/>
            <ac:spMk id="4" creationId="{BD820F4E-7416-67B1-3FF0-004BDDBF458A}"/>
          </ac:spMkLst>
        </pc:spChg>
        <pc:spChg chg="mod">
          <ac:chgData name="Karl Michael Höferl" userId="544d2ce1-0a3b-4706-9dfd-c6d69d0e3c8e" providerId="ADAL" clId="{CA3EC0A3-5279-4DA8-9AED-C2A53ED56198}" dt="2025-03-26T08:26:06.402" v="6568" actId="790"/>
          <ac:spMkLst>
            <pc:docMk/>
            <pc:sldMk cId="2807269" sldId="1265"/>
            <ac:spMk id="5" creationId="{1AC12E6E-8482-E576-03FC-486304ABD628}"/>
          </ac:spMkLst>
        </pc:spChg>
        <pc:spChg chg="mod">
          <ac:chgData name="Karl Michael Höferl" userId="544d2ce1-0a3b-4706-9dfd-c6d69d0e3c8e" providerId="ADAL" clId="{CA3EC0A3-5279-4DA8-9AED-C2A53ED56198}" dt="2025-03-26T08:26:06.403" v="6569" actId="790"/>
          <ac:spMkLst>
            <pc:docMk/>
            <pc:sldMk cId="2807269" sldId="1265"/>
            <ac:spMk id="6" creationId="{543B9E85-4668-A005-9311-2439414D67FF}"/>
          </ac:spMkLst>
        </pc:spChg>
      </pc:sldChg>
      <pc:sldChg chg="modSp add mod">
        <pc:chgData name="Karl Michael Höferl" userId="544d2ce1-0a3b-4706-9dfd-c6d69d0e3c8e" providerId="ADAL" clId="{CA3EC0A3-5279-4DA8-9AED-C2A53ED56198}" dt="2025-03-26T12:59:33.518" v="7102" actId="20577"/>
        <pc:sldMkLst>
          <pc:docMk/>
          <pc:sldMk cId="3578115437" sldId="1266"/>
        </pc:sldMkLst>
        <pc:spChg chg="mod">
          <ac:chgData name="Karl Michael Höferl" userId="544d2ce1-0a3b-4706-9dfd-c6d69d0e3c8e" providerId="ADAL" clId="{CA3EC0A3-5279-4DA8-9AED-C2A53ED56198}" dt="2025-03-26T08:26:06.405" v="6570" actId="790"/>
          <ac:spMkLst>
            <pc:docMk/>
            <pc:sldMk cId="3578115437" sldId="1266"/>
            <ac:spMk id="2" creationId="{CE990A28-35D6-E959-4EC9-7D9959E302AB}"/>
          </ac:spMkLst>
        </pc:spChg>
        <pc:spChg chg="mod">
          <ac:chgData name="Karl Michael Höferl" userId="544d2ce1-0a3b-4706-9dfd-c6d69d0e3c8e" providerId="ADAL" clId="{CA3EC0A3-5279-4DA8-9AED-C2A53ED56198}" dt="2025-03-26T12:59:33.518" v="7102" actId="20577"/>
          <ac:spMkLst>
            <pc:docMk/>
            <pc:sldMk cId="3578115437" sldId="1266"/>
            <ac:spMk id="3" creationId="{BE90C7DE-5B0F-172D-AA3B-328A7C5AF148}"/>
          </ac:spMkLst>
        </pc:spChg>
        <pc:spChg chg="mod">
          <ac:chgData name="Karl Michael Höferl" userId="544d2ce1-0a3b-4706-9dfd-c6d69d0e3c8e" providerId="ADAL" clId="{CA3EC0A3-5279-4DA8-9AED-C2A53ED56198}" dt="2025-03-26T08:26:06.413" v="6572" actId="790"/>
          <ac:spMkLst>
            <pc:docMk/>
            <pc:sldMk cId="3578115437" sldId="1266"/>
            <ac:spMk id="4" creationId="{8A200486-7ACA-88AE-D83D-A20324DF4EA1}"/>
          </ac:spMkLst>
        </pc:spChg>
        <pc:spChg chg="mod">
          <ac:chgData name="Karl Michael Höferl" userId="544d2ce1-0a3b-4706-9dfd-c6d69d0e3c8e" providerId="ADAL" clId="{CA3EC0A3-5279-4DA8-9AED-C2A53ED56198}" dt="2025-03-26T08:26:06.415" v="6573" actId="790"/>
          <ac:spMkLst>
            <pc:docMk/>
            <pc:sldMk cId="3578115437" sldId="1266"/>
            <ac:spMk id="5" creationId="{98591CD7-BCA9-EA36-36D4-F9FEECFFCD90}"/>
          </ac:spMkLst>
        </pc:spChg>
        <pc:spChg chg="mod">
          <ac:chgData name="Karl Michael Höferl" userId="544d2ce1-0a3b-4706-9dfd-c6d69d0e3c8e" providerId="ADAL" clId="{CA3EC0A3-5279-4DA8-9AED-C2A53ED56198}" dt="2025-03-26T08:26:06.416" v="6574" actId="790"/>
          <ac:spMkLst>
            <pc:docMk/>
            <pc:sldMk cId="3578115437" sldId="1266"/>
            <ac:spMk id="6" creationId="{F56E923A-9A0D-41D7-BA69-F0CC79487EBF}"/>
          </ac:spMkLst>
        </pc:spChg>
      </pc:sldChg>
      <pc:sldChg chg="addSp delSp modSp new mod">
        <pc:chgData name="Karl Michael Höferl" userId="544d2ce1-0a3b-4706-9dfd-c6d69d0e3c8e" providerId="ADAL" clId="{CA3EC0A3-5279-4DA8-9AED-C2A53ED56198}" dt="2025-03-26T12:59:25.791" v="7100" actId="20577"/>
        <pc:sldMkLst>
          <pc:docMk/>
          <pc:sldMk cId="3205964580" sldId="1267"/>
        </pc:sldMkLst>
        <pc:spChg chg="mod">
          <ac:chgData name="Karl Michael Höferl" userId="544d2ce1-0a3b-4706-9dfd-c6d69d0e3c8e" providerId="ADAL" clId="{CA3EC0A3-5279-4DA8-9AED-C2A53ED56198}" dt="2025-03-26T08:26:06.418" v="6575" actId="790"/>
          <ac:spMkLst>
            <pc:docMk/>
            <pc:sldMk cId="3205964580" sldId="1267"/>
            <ac:spMk id="2" creationId="{EE631396-1332-6CBC-5541-B226DF91EB2D}"/>
          </ac:spMkLst>
        </pc:spChg>
        <pc:spChg chg="mod">
          <ac:chgData name="Karl Michael Höferl" userId="544d2ce1-0a3b-4706-9dfd-c6d69d0e3c8e" providerId="ADAL" clId="{CA3EC0A3-5279-4DA8-9AED-C2A53ED56198}" dt="2025-03-26T12:59:25.791" v="7100" actId="20577"/>
          <ac:spMkLst>
            <pc:docMk/>
            <pc:sldMk cId="3205964580" sldId="1267"/>
            <ac:spMk id="3" creationId="{EAE5B029-3D8D-4233-308E-852D97FA9215}"/>
          </ac:spMkLst>
        </pc:spChg>
        <pc:spChg chg="mod">
          <ac:chgData name="Karl Michael Höferl" userId="544d2ce1-0a3b-4706-9dfd-c6d69d0e3c8e" providerId="ADAL" clId="{CA3EC0A3-5279-4DA8-9AED-C2A53ED56198}" dt="2025-03-26T08:26:06.423" v="6577" actId="790"/>
          <ac:spMkLst>
            <pc:docMk/>
            <pc:sldMk cId="3205964580" sldId="1267"/>
            <ac:spMk id="5" creationId="{1180A167-A106-F3F5-9192-BD54E5C0AC3B}"/>
          </ac:spMkLst>
        </pc:spChg>
        <pc:spChg chg="mod">
          <ac:chgData name="Karl Michael Höferl" userId="544d2ce1-0a3b-4706-9dfd-c6d69d0e3c8e" providerId="ADAL" clId="{CA3EC0A3-5279-4DA8-9AED-C2A53ED56198}" dt="2025-03-26T08:26:06.425" v="6578" actId="790"/>
          <ac:spMkLst>
            <pc:docMk/>
            <pc:sldMk cId="3205964580" sldId="1267"/>
            <ac:spMk id="6" creationId="{06191539-1A9D-1D6B-D9B6-EF3BBC442B7E}"/>
          </ac:spMkLst>
        </pc:spChg>
        <pc:grpChg chg="add mod">
          <ac:chgData name="Karl Michael Höferl" userId="544d2ce1-0a3b-4706-9dfd-c6d69d0e3c8e" providerId="ADAL" clId="{CA3EC0A3-5279-4DA8-9AED-C2A53ED56198}" dt="2025-03-21T09:50:38.802" v="1252" actId="1035"/>
          <ac:grpSpMkLst>
            <pc:docMk/>
            <pc:sldMk cId="3205964580" sldId="1267"/>
            <ac:grpSpMk id="14" creationId="{411E5E9F-FCC3-26E4-9E2D-E1A6D43008E9}"/>
          </ac:grpSpMkLst>
        </pc:grpChg>
        <pc:picChg chg="add mod">
          <ac:chgData name="Karl Michael Höferl" userId="544d2ce1-0a3b-4706-9dfd-c6d69d0e3c8e" providerId="ADAL" clId="{CA3EC0A3-5279-4DA8-9AED-C2A53ED56198}" dt="2025-03-21T09:45:04.392" v="1223" actId="164"/>
          <ac:picMkLst>
            <pc:docMk/>
            <pc:sldMk cId="3205964580" sldId="1267"/>
            <ac:picMk id="7" creationId="{6F9A39F9-A3C5-40EF-8C0B-6A0D5CD81708}"/>
          </ac:picMkLst>
        </pc:picChg>
        <pc:picChg chg="add mod">
          <ac:chgData name="Karl Michael Höferl" userId="544d2ce1-0a3b-4706-9dfd-c6d69d0e3c8e" providerId="ADAL" clId="{CA3EC0A3-5279-4DA8-9AED-C2A53ED56198}" dt="2025-03-21T09:45:04.392" v="1223" actId="164"/>
          <ac:picMkLst>
            <pc:docMk/>
            <pc:sldMk cId="3205964580" sldId="1267"/>
            <ac:picMk id="8" creationId="{1A548FA9-9BAF-6195-687A-FBB4F14FF46E}"/>
          </ac:picMkLst>
        </pc:picChg>
        <pc:picChg chg="add mod ord">
          <ac:chgData name="Karl Michael Höferl" userId="544d2ce1-0a3b-4706-9dfd-c6d69d0e3c8e" providerId="ADAL" clId="{CA3EC0A3-5279-4DA8-9AED-C2A53ED56198}" dt="2025-03-21T09:46:18.498" v="1238"/>
          <ac:picMkLst>
            <pc:docMk/>
            <pc:sldMk cId="3205964580" sldId="1267"/>
            <ac:picMk id="9" creationId="{88487909-4993-A9E3-978E-5EE4FEAE049E}"/>
          </ac:picMkLst>
        </pc:picChg>
        <pc:picChg chg="add mod">
          <ac:chgData name="Karl Michael Höferl" userId="544d2ce1-0a3b-4706-9dfd-c6d69d0e3c8e" providerId="ADAL" clId="{CA3EC0A3-5279-4DA8-9AED-C2A53ED56198}" dt="2025-03-21T09:46:09.794" v="1234" actId="14826"/>
          <ac:picMkLst>
            <pc:docMk/>
            <pc:sldMk cId="3205964580" sldId="1267"/>
            <ac:picMk id="11" creationId="{CA31610B-2D6E-2A06-F6BB-CA7AA640F7D8}"/>
          </ac:picMkLst>
        </pc:picChg>
      </pc:sldChg>
      <pc:sldChg chg="addSp delSp modSp add mod modNotesTx">
        <pc:chgData name="Karl Michael Höferl" userId="544d2ce1-0a3b-4706-9dfd-c6d69d0e3c8e" providerId="ADAL" clId="{CA3EC0A3-5279-4DA8-9AED-C2A53ED56198}" dt="2025-03-26T08:26:06.433" v="6582" actId="790"/>
        <pc:sldMkLst>
          <pc:docMk/>
          <pc:sldMk cId="271236226" sldId="1268"/>
        </pc:sldMkLst>
        <pc:spChg chg="mod">
          <ac:chgData name="Karl Michael Höferl" userId="544d2ce1-0a3b-4706-9dfd-c6d69d0e3c8e" providerId="ADAL" clId="{CA3EC0A3-5279-4DA8-9AED-C2A53ED56198}" dt="2025-03-26T08:26:06.427" v="6579" actId="790"/>
          <ac:spMkLst>
            <pc:docMk/>
            <pc:sldMk cId="271236226" sldId="1268"/>
            <ac:spMk id="2" creationId="{1EF5FDDB-61A4-B56D-C883-845F9E333973}"/>
          </ac:spMkLst>
        </pc:spChg>
        <pc:spChg chg="mod">
          <ac:chgData name="Karl Michael Höferl" userId="544d2ce1-0a3b-4706-9dfd-c6d69d0e3c8e" providerId="ADAL" clId="{CA3EC0A3-5279-4DA8-9AED-C2A53ED56198}" dt="2025-03-26T08:26:06.429" v="6580" actId="790"/>
          <ac:spMkLst>
            <pc:docMk/>
            <pc:sldMk cId="271236226" sldId="1268"/>
            <ac:spMk id="3" creationId="{5CC92ADD-A3DE-206E-F461-3E2FA2CEDAFE}"/>
          </ac:spMkLst>
        </pc:spChg>
        <pc:spChg chg="mod">
          <ac:chgData name="Karl Michael Höferl" userId="544d2ce1-0a3b-4706-9dfd-c6d69d0e3c8e" providerId="ADAL" clId="{CA3EC0A3-5279-4DA8-9AED-C2A53ED56198}" dt="2025-03-26T08:26:06.432" v="6581" actId="790"/>
          <ac:spMkLst>
            <pc:docMk/>
            <pc:sldMk cId="271236226" sldId="1268"/>
            <ac:spMk id="5" creationId="{D1EAB32D-7BDB-A4C9-1305-FD32DFFFDC54}"/>
          </ac:spMkLst>
        </pc:spChg>
        <pc:spChg chg="mod">
          <ac:chgData name="Karl Michael Höferl" userId="544d2ce1-0a3b-4706-9dfd-c6d69d0e3c8e" providerId="ADAL" clId="{CA3EC0A3-5279-4DA8-9AED-C2A53ED56198}" dt="2025-03-26T08:26:06.433" v="6582" actId="790"/>
          <ac:spMkLst>
            <pc:docMk/>
            <pc:sldMk cId="271236226" sldId="1268"/>
            <ac:spMk id="6" creationId="{A2954733-FF3C-E19D-ABFE-F0888D751469}"/>
          </ac:spMkLst>
        </pc:spChg>
        <pc:picChg chg="mod">
          <ac:chgData name="Karl Michael Höferl" userId="544d2ce1-0a3b-4706-9dfd-c6d69d0e3c8e" providerId="ADAL" clId="{CA3EC0A3-5279-4DA8-9AED-C2A53ED56198}" dt="2025-03-21T10:18:13.736" v="1424" actId="1076"/>
          <ac:picMkLst>
            <pc:docMk/>
            <pc:sldMk cId="271236226" sldId="1268"/>
            <ac:picMk id="9" creationId="{30084871-B0C4-FD5E-B954-D3014E8DAB35}"/>
          </ac:picMkLst>
        </pc:picChg>
        <pc:picChg chg="add mod">
          <ac:chgData name="Karl Michael Höferl" userId="544d2ce1-0a3b-4706-9dfd-c6d69d0e3c8e" providerId="ADAL" clId="{CA3EC0A3-5279-4DA8-9AED-C2A53ED56198}" dt="2025-03-21T10:18:03.428" v="1423" actId="1037"/>
          <ac:picMkLst>
            <pc:docMk/>
            <pc:sldMk cId="271236226" sldId="1268"/>
            <ac:picMk id="10" creationId="{72E16B29-10BF-BB6E-A82D-EA357F1A3592}"/>
          </ac:picMkLst>
        </pc:picChg>
        <pc:picChg chg="add mod">
          <ac:chgData name="Karl Michael Höferl" userId="544d2ce1-0a3b-4706-9dfd-c6d69d0e3c8e" providerId="ADAL" clId="{CA3EC0A3-5279-4DA8-9AED-C2A53ED56198}" dt="2025-03-21T10:18:03.428" v="1423" actId="1037"/>
          <ac:picMkLst>
            <pc:docMk/>
            <pc:sldMk cId="271236226" sldId="1268"/>
            <ac:picMk id="2050" creationId="{96137443-F6DE-69DB-8079-3E5BE1F78CDA}"/>
          </ac:picMkLst>
        </pc:picChg>
        <pc:picChg chg="add mod">
          <ac:chgData name="Karl Michael Höferl" userId="544d2ce1-0a3b-4706-9dfd-c6d69d0e3c8e" providerId="ADAL" clId="{CA3EC0A3-5279-4DA8-9AED-C2A53ED56198}" dt="2025-03-21T10:18:03.428" v="1423" actId="1037"/>
          <ac:picMkLst>
            <pc:docMk/>
            <pc:sldMk cId="271236226" sldId="1268"/>
            <ac:picMk id="2052" creationId="{F75B8EE0-3C54-8ACF-E5FE-D6D56D2D3AB1}"/>
          </ac:picMkLst>
        </pc:picChg>
        <pc:picChg chg="add mod">
          <ac:chgData name="Karl Michael Höferl" userId="544d2ce1-0a3b-4706-9dfd-c6d69d0e3c8e" providerId="ADAL" clId="{CA3EC0A3-5279-4DA8-9AED-C2A53ED56198}" dt="2025-03-21T10:18:03.428" v="1423" actId="1037"/>
          <ac:picMkLst>
            <pc:docMk/>
            <pc:sldMk cId="271236226" sldId="1268"/>
            <ac:picMk id="2054" creationId="{D75B88E6-DEFD-FAF1-7282-D3CADCF96618}"/>
          </ac:picMkLst>
        </pc:picChg>
      </pc:sldChg>
      <pc:sldChg chg="addSp delSp modSp new mod">
        <pc:chgData name="Karl Michael Höferl" userId="544d2ce1-0a3b-4706-9dfd-c6d69d0e3c8e" providerId="ADAL" clId="{CA3EC0A3-5279-4DA8-9AED-C2A53ED56198}" dt="2025-03-26T08:26:06.543" v="6628" actId="790"/>
        <pc:sldMkLst>
          <pc:docMk/>
          <pc:sldMk cId="4161964772" sldId="1269"/>
        </pc:sldMkLst>
        <pc:spChg chg="mod">
          <ac:chgData name="Karl Michael Höferl" userId="544d2ce1-0a3b-4706-9dfd-c6d69d0e3c8e" providerId="ADAL" clId="{CA3EC0A3-5279-4DA8-9AED-C2A53ED56198}" dt="2025-03-26T08:26:06.537" v="6625" actId="790"/>
          <ac:spMkLst>
            <pc:docMk/>
            <pc:sldMk cId="4161964772" sldId="1269"/>
            <ac:spMk id="2" creationId="{4C943049-476D-D8E5-EB90-A404C03CDF5A}"/>
          </ac:spMkLst>
        </pc:spChg>
        <pc:spChg chg="mod">
          <ac:chgData name="Karl Michael Höferl" userId="544d2ce1-0a3b-4706-9dfd-c6d69d0e3c8e" providerId="ADAL" clId="{CA3EC0A3-5279-4DA8-9AED-C2A53ED56198}" dt="2025-03-26T08:26:06.539" v="6626" actId="790"/>
          <ac:spMkLst>
            <pc:docMk/>
            <pc:sldMk cId="4161964772" sldId="1269"/>
            <ac:spMk id="3" creationId="{8F757397-DFE2-B678-64AC-558FDA42806F}"/>
          </ac:spMkLst>
        </pc:spChg>
        <pc:spChg chg="mod">
          <ac:chgData name="Karl Michael Höferl" userId="544d2ce1-0a3b-4706-9dfd-c6d69d0e3c8e" providerId="ADAL" clId="{CA3EC0A3-5279-4DA8-9AED-C2A53ED56198}" dt="2025-03-26T08:26:06.541" v="6627" actId="790"/>
          <ac:spMkLst>
            <pc:docMk/>
            <pc:sldMk cId="4161964772" sldId="1269"/>
            <ac:spMk id="5" creationId="{53336189-9C79-58A3-5854-48A5FF53E62D}"/>
          </ac:spMkLst>
        </pc:spChg>
        <pc:spChg chg="mod">
          <ac:chgData name="Karl Michael Höferl" userId="544d2ce1-0a3b-4706-9dfd-c6d69d0e3c8e" providerId="ADAL" clId="{CA3EC0A3-5279-4DA8-9AED-C2A53ED56198}" dt="2025-03-26T08:26:06.543" v="6628" actId="790"/>
          <ac:spMkLst>
            <pc:docMk/>
            <pc:sldMk cId="4161964772" sldId="1269"/>
            <ac:spMk id="6" creationId="{87E2CF37-52DA-EEE2-8E29-B54EAD393553}"/>
          </ac:spMkLst>
        </pc:spChg>
        <pc:graphicFrameChg chg="add mod modGraphic">
          <ac:chgData name="Karl Michael Höferl" userId="544d2ce1-0a3b-4706-9dfd-c6d69d0e3c8e" providerId="ADAL" clId="{CA3EC0A3-5279-4DA8-9AED-C2A53ED56198}" dt="2025-03-21T10:37:16.217" v="2156" actId="1036"/>
          <ac:graphicFrameMkLst>
            <pc:docMk/>
            <pc:sldMk cId="4161964772" sldId="1269"/>
            <ac:graphicFrameMk id="7" creationId="{9EF4891F-4885-3028-6D04-250593F4025A}"/>
          </ac:graphicFrameMkLst>
        </pc:graphicFrameChg>
      </pc:sldChg>
      <pc:sldChg chg="addSp delSp modSp new del mod">
        <pc:chgData name="Karl Michael Höferl" userId="544d2ce1-0a3b-4706-9dfd-c6d69d0e3c8e" providerId="ADAL" clId="{CA3EC0A3-5279-4DA8-9AED-C2A53ED56198}" dt="2025-03-21T12:13:38.575" v="2620" actId="47"/>
        <pc:sldMkLst>
          <pc:docMk/>
          <pc:sldMk cId="1034815173" sldId="1270"/>
        </pc:sldMkLst>
      </pc:sldChg>
      <pc:sldChg chg="addSp delSp modSp new mod">
        <pc:chgData name="Karl Michael Höferl" userId="544d2ce1-0a3b-4706-9dfd-c6d69d0e3c8e" providerId="ADAL" clId="{CA3EC0A3-5279-4DA8-9AED-C2A53ED56198}" dt="2025-03-26T08:26:06.573" v="6642" actId="790"/>
        <pc:sldMkLst>
          <pc:docMk/>
          <pc:sldMk cId="3863223919" sldId="1271"/>
        </pc:sldMkLst>
        <pc:spChg chg="mod">
          <ac:chgData name="Karl Michael Höferl" userId="544d2ce1-0a3b-4706-9dfd-c6d69d0e3c8e" providerId="ADAL" clId="{CA3EC0A3-5279-4DA8-9AED-C2A53ED56198}" dt="2025-03-26T08:26:06.569" v="6639" actId="790"/>
          <ac:spMkLst>
            <pc:docMk/>
            <pc:sldMk cId="3863223919" sldId="1271"/>
            <ac:spMk id="2" creationId="{ADB8E9D5-373E-6729-83C8-8FC32FA69414}"/>
          </ac:spMkLst>
        </pc:spChg>
        <pc:spChg chg="mod">
          <ac:chgData name="Karl Michael Höferl" userId="544d2ce1-0a3b-4706-9dfd-c6d69d0e3c8e" providerId="ADAL" clId="{CA3EC0A3-5279-4DA8-9AED-C2A53ED56198}" dt="2025-03-26T08:26:06.570" v="6640" actId="790"/>
          <ac:spMkLst>
            <pc:docMk/>
            <pc:sldMk cId="3863223919" sldId="1271"/>
            <ac:spMk id="3" creationId="{4C94FE32-9020-2293-D50B-903941B73D45}"/>
          </ac:spMkLst>
        </pc:spChg>
        <pc:spChg chg="mod">
          <ac:chgData name="Karl Michael Höferl" userId="544d2ce1-0a3b-4706-9dfd-c6d69d0e3c8e" providerId="ADAL" clId="{CA3EC0A3-5279-4DA8-9AED-C2A53ED56198}" dt="2025-03-26T08:26:06.572" v="6641" actId="790"/>
          <ac:spMkLst>
            <pc:docMk/>
            <pc:sldMk cId="3863223919" sldId="1271"/>
            <ac:spMk id="5" creationId="{C0BA925F-5AFC-D8CD-7BA6-721DA3219038}"/>
          </ac:spMkLst>
        </pc:spChg>
        <pc:spChg chg="mod">
          <ac:chgData name="Karl Michael Höferl" userId="544d2ce1-0a3b-4706-9dfd-c6d69d0e3c8e" providerId="ADAL" clId="{CA3EC0A3-5279-4DA8-9AED-C2A53ED56198}" dt="2025-03-26T08:26:06.573" v="6642" actId="790"/>
          <ac:spMkLst>
            <pc:docMk/>
            <pc:sldMk cId="3863223919" sldId="1271"/>
            <ac:spMk id="6" creationId="{6284887C-3EE9-157A-CF7B-319106195414}"/>
          </ac:spMkLst>
        </pc:spChg>
        <pc:picChg chg="add mod">
          <ac:chgData name="Karl Michael Höferl" userId="544d2ce1-0a3b-4706-9dfd-c6d69d0e3c8e" providerId="ADAL" clId="{CA3EC0A3-5279-4DA8-9AED-C2A53ED56198}" dt="2025-03-21T11:24:55.935" v="2383" actId="1035"/>
          <ac:picMkLst>
            <pc:docMk/>
            <pc:sldMk cId="3863223919" sldId="1271"/>
            <ac:picMk id="8" creationId="{6BD70EBE-12D0-F791-7A42-C1F9DA212049}"/>
          </ac:picMkLst>
        </pc:picChg>
      </pc:sldChg>
      <pc:sldChg chg="addSp delSp modSp new mod">
        <pc:chgData name="Karl Michael Höferl" userId="544d2ce1-0a3b-4706-9dfd-c6d69d0e3c8e" providerId="ADAL" clId="{CA3EC0A3-5279-4DA8-9AED-C2A53ED56198}" dt="2025-03-26T08:26:06.582" v="6647" actId="790"/>
        <pc:sldMkLst>
          <pc:docMk/>
          <pc:sldMk cId="3278567631" sldId="1272"/>
        </pc:sldMkLst>
        <pc:spChg chg="mod">
          <ac:chgData name="Karl Michael Höferl" userId="544d2ce1-0a3b-4706-9dfd-c6d69d0e3c8e" providerId="ADAL" clId="{CA3EC0A3-5279-4DA8-9AED-C2A53ED56198}" dt="2025-03-26T08:26:06.575" v="6643" actId="790"/>
          <ac:spMkLst>
            <pc:docMk/>
            <pc:sldMk cId="3278567631" sldId="1272"/>
            <ac:spMk id="2" creationId="{D42CA8E9-26CB-7E07-A8E9-73E2C6FDD6DA}"/>
          </ac:spMkLst>
        </pc:spChg>
        <pc:spChg chg="mod">
          <ac:chgData name="Karl Michael Höferl" userId="544d2ce1-0a3b-4706-9dfd-c6d69d0e3c8e" providerId="ADAL" clId="{CA3EC0A3-5279-4DA8-9AED-C2A53ED56198}" dt="2025-03-26T08:26:06.577" v="6644" actId="790"/>
          <ac:spMkLst>
            <pc:docMk/>
            <pc:sldMk cId="3278567631" sldId="1272"/>
            <ac:spMk id="3" creationId="{BDDBE0A0-E88B-036C-E063-27AF63EF3887}"/>
          </ac:spMkLst>
        </pc:spChg>
        <pc:spChg chg="mod">
          <ac:chgData name="Karl Michael Höferl" userId="544d2ce1-0a3b-4706-9dfd-c6d69d0e3c8e" providerId="ADAL" clId="{CA3EC0A3-5279-4DA8-9AED-C2A53ED56198}" dt="2025-03-26T08:26:06.579" v="6645" actId="790"/>
          <ac:spMkLst>
            <pc:docMk/>
            <pc:sldMk cId="3278567631" sldId="1272"/>
            <ac:spMk id="5" creationId="{AC3B32E6-67FF-FD18-0394-D01AC3A6C6EB}"/>
          </ac:spMkLst>
        </pc:spChg>
        <pc:spChg chg="mod">
          <ac:chgData name="Karl Michael Höferl" userId="544d2ce1-0a3b-4706-9dfd-c6d69d0e3c8e" providerId="ADAL" clId="{CA3EC0A3-5279-4DA8-9AED-C2A53ED56198}" dt="2025-03-26T08:26:06.581" v="6646" actId="790"/>
          <ac:spMkLst>
            <pc:docMk/>
            <pc:sldMk cId="3278567631" sldId="1272"/>
            <ac:spMk id="6" creationId="{3D9BCBB6-44CC-B72B-BCA6-F1514B1CE9E5}"/>
          </ac:spMkLst>
        </pc:spChg>
        <pc:spChg chg="add mod">
          <ac:chgData name="Karl Michael Höferl" userId="544d2ce1-0a3b-4706-9dfd-c6d69d0e3c8e" providerId="ADAL" clId="{CA3EC0A3-5279-4DA8-9AED-C2A53ED56198}" dt="2025-03-26T08:26:06.582" v="6647" actId="790"/>
          <ac:spMkLst>
            <pc:docMk/>
            <pc:sldMk cId="3278567631" sldId="1272"/>
            <ac:spMk id="16" creationId="{87370AA5-730E-014F-C21C-74B2DC1C5CC3}"/>
          </ac:spMkLst>
        </pc:spChg>
        <pc:picChg chg="add mod">
          <ac:chgData name="Karl Michael Höferl" userId="544d2ce1-0a3b-4706-9dfd-c6d69d0e3c8e" providerId="ADAL" clId="{CA3EC0A3-5279-4DA8-9AED-C2A53ED56198}" dt="2025-03-21T12:07:11.768" v="2501" actId="1038"/>
          <ac:picMkLst>
            <pc:docMk/>
            <pc:sldMk cId="3278567631" sldId="1272"/>
            <ac:picMk id="8" creationId="{C06BDFFF-C135-1166-C064-02B49F413C86}"/>
          </ac:picMkLst>
        </pc:picChg>
        <pc:picChg chg="add mod">
          <ac:chgData name="Karl Michael Höferl" userId="544d2ce1-0a3b-4706-9dfd-c6d69d0e3c8e" providerId="ADAL" clId="{CA3EC0A3-5279-4DA8-9AED-C2A53ED56198}" dt="2025-03-21T12:07:11.768" v="2501" actId="1038"/>
          <ac:picMkLst>
            <pc:docMk/>
            <pc:sldMk cId="3278567631" sldId="1272"/>
            <ac:picMk id="9" creationId="{63B0E8B8-DD7F-EFB7-9C17-68A879F9A42C}"/>
          </ac:picMkLst>
        </pc:picChg>
        <pc:picChg chg="add mod">
          <ac:chgData name="Karl Michael Höferl" userId="544d2ce1-0a3b-4706-9dfd-c6d69d0e3c8e" providerId="ADAL" clId="{CA3EC0A3-5279-4DA8-9AED-C2A53ED56198}" dt="2025-03-21T12:07:11.768" v="2501" actId="1038"/>
          <ac:picMkLst>
            <pc:docMk/>
            <pc:sldMk cId="3278567631" sldId="1272"/>
            <ac:picMk id="10" creationId="{99F00EBD-F59A-337F-233F-88ED1D08233F}"/>
          </ac:picMkLst>
        </pc:picChg>
        <pc:picChg chg="add mod">
          <ac:chgData name="Karl Michael Höferl" userId="544d2ce1-0a3b-4706-9dfd-c6d69d0e3c8e" providerId="ADAL" clId="{CA3EC0A3-5279-4DA8-9AED-C2A53ED56198}" dt="2025-03-21T12:07:11.768" v="2501" actId="1038"/>
          <ac:picMkLst>
            <pc:docMk/>
            <pc:sldMk cId="3278567631" sldId="1272"/>
            <ac:picMk id="11" creationId="{FD3AEDE6-E4E9-CCA9-2E6C-F67AAC3ACABC}"/>
          </ac:picMkLst>
        </pc:picChg>
        <pc:picChg chg="add mod">
          <ac:chgData name="Karl Michael Höferl" userId="544d2ce1-0a3b-4706-9dfd-c6d69d0e3c8e" providerId="ADAL" clId="{CA3EC0A3-5279-4DA8-9AED-C2A53ED56198}" dt="2025-03-21T12:07:43.698" v="2509" actId="1038"/>
          <ac:picMkLst>
            <pc:docMk/>
            <pc:sldMk cId="3278567631" sldId="1272"/>
            <ac:picMk id="15" creationId="{9E32A677-E3C3-3E7D-37E2-87E4F96965DA}"/>
          </ac:picMkLst>
        </pc:picChg>
        <pc:picChg chg="add mod">
          <ac:chgData name="Karl Michael Höferl" userId="544d2ce1-0a3b-4706-9dfd-c6d69d0e3c8e" providerId="ADAL" clId="{CA3EC0A3-5279-4DA8-9AED-C2A53ED56198}" dt="2025-03-21T12:06:27.017" v="2467" actId="1076"/>
          <ac:picMkLst>
            <pc:docMk/>
            <pc:sldMk cId="3278567631" sldId="1272"/>
            <ac:picMk id="5122" creationId="{0C4F12A1-118B-D08C-6837-C71A62B530D6}"/>
          </ac:picMkLst>
        </pc:picChg>
      </pc:sldChg>
      <pc:sldChg chg="modSp add mod">
        <pc:chgData name="Karl Michael Höferl" userId="544d2ce1-0a3b-4706-9dfd-c6d69d0e3c8e" providerId="ADAL" clId="{CA3EC0A3-5279-4DA8-9AED-C2A53ED56198}" dt="2025-03-26T08:26:06.595" v="6652" actId="790"/>
        <pc:sldMkLst>
          <pc:docMk/>
          <pc:sldMk cId="2710555901" sldId="1273"/>
        </pc:sldMkLst>
        <pc:spChg chg="mod">
          <ac:chgData name="Karl Michael Höferl" userId="544d2ce1-0a3b-4706-9dfd-c6d69d0e3c8e" providerId="ADAL" clId="{CA3EC0A3-5279-4DA8-9AED-C2A53ED56198}" dt="2025-03-26T08:26:06.583" v="6648" actId="790"/>
          <ac:spMkLst>
            <pc:docMk/>
            <pc:sldMk cId="2710555901" sldId="1273"/>
            <ac:spMk id="2" creationId="{41055EF8-1C70-FE7F-B506-4F347C340154}"/>
          </ac:spMkLst>
        </pc:spChg>
        <pc:spChg chg="mod">
          <ac:chgData name="Karl Michael Höferl" userId="544d2ce1-0a3b-4706-9dfd-c6d69d0e3c8e" providerId="ADAL" clId="{CA3EC0A3-5279-4DA8-9AED-C2A53ED56198}" dt="2025-03-26T08:26:06.586" v="6649" actId="790"/>
          <ac:spMkLst>
            <pc:docMk/>
            <pc:sldMk cId="2710555901" sldId="1273"/>
            <ac:spMk id="3" creationId="{5710A253-D8D4-3C55-9029-1AA7D32AFD64}"/>
          </ac:spMkLst>
        </pc:spChg>
        <pc:spChg chg="mod">
          <ac:chgData name="Karl Michael Höferl" userId="544d2ce1-0a3b-4706-9dfd-c6d69d0e3c8e" providerId="ADAL" clId="{CA3EC0A3-5279-4DA8-9AED-C2A53ED56198}" dt="2025-03-26T08:26:06.592" v="6650" actId="790"/>
          <ac:spMkLst>
            <pc:docMk/>
            <pc:sldMk cId="2710555901" sldId="1273"/>
            <ac:spMk id="4" creationId="{94597EBD-9204-335B-5CC0-860A9B8BE6EE}"/>
          </ac:spMkLst>
        </pc:spChg>
        <pc:spChg chg="mod">
          <ac:chgData name="Karl Michael Höferl" userId="544d2ce1-0a3b-4706-9dfd-c6d69d0e3c8e" providerId="ADAL" clId="{CA3EC0A3-5279-4DA8-9AED-C2A53ED56198}" dt="2025-03-26T08:26:06.594" v="6651" actId="790"/>
          <ac:spMkLst>
            <pc:docMk/>
            <pc:sldMk cId="2710555901" sldId="1273"/>
            <ac:spMk id="5" creationId="{35D7E998-DE6C-3614-CD63-5267F3E65209}"/>
          </ac:spMkLst>
        </pc:spChg>
        <pc:spChg chg="mod">
          <ac:chgData name="Karl Michael Höferl" userId="544d2ce1-0a3b-4706-9dfd-c6d69d0e3c8e" providerId="ADAL" clId="{CA3EC0A3-5279-4DA8-9AED-C2A53ED56198}" dt="2025-03-26T08:26:06.595" v="6652" actId="790"/>
          <ac:spMkLst>
            <pc:docMk/>
            <pc:sldMk cId="2710555901" sldId="1273"/>
            <ac:spMk id="6" creationId="{9D11D3E6-0072-FF1E-273C-DA88B7DBA725}"/>
          </ac:spMkLst>
        </pc:spChg>
      </pc:sldChg>
      <pc:sldChg chg="modSp add mod">
        <pc:chgData name="Karl Michael Höferl" userId="544d2ce1-0a3b-4706-9dfd-c6d69d0e3c8e" providerId="ADAL" clId="{CA3EC0A3-5279-4DA8-9AED-C2A53ED56198}" dt="2025-03-26T08:26:06.567" v="6638" actId="790"/>
        <pc:sldMkLst>
          <pc:docMk/>
          <pc:sldMk cId="3999560635" sldId="1274"/>
        </pc:sldMkLst>
        <pc:spChg chg="mod">
          <ac:chgData name="Karl Michael Höferl" userId="544d2ce1-0a3b-4706-9dfd-c6d69d0e3c8e" providerId="ADAL" clId="{CA3EC0A3-5279-4DA8-9AED-C2A53ED56198}" dt="2025-03-26T08:26:06.557" v="6634" actId="790"/>
          <ac:spMkLst>
            <pc:docMk/>
            <pc:sldMk cId="3999560635" sldId="1274"/>
            <ac:spMk id="2" creationId="{1FD37376-52C8-D1B6-8148-BDA646E75BCB}"/>
          </ac:spMkLst>
        </pc:spChg>
        <pc:spChg chg="mod">
          <ac:chgData name="Karl Michael Höferl" userId="544d2ce1-0a3b-4706-9dfd-c6d69d0e3c8e" providerId="ADAL" clId="{CA3EC0A3-5279-4DA8-9AED-C2A53ED56198}" dt="2025-03-26T08:26:06.559" v="6635" actId="790"/>
          <ac:spMkLst>
            <pc:docMk/>
            <pc:sldMk cId="3999560635" sldId="1274"/>
            <ac:spMk id="3" creationId="{C4C52864-03B9-9442-6EE7-0A20325D84EB}"/>
          </ac:spMkLst>
        </pc:spChg>
        <pc:spChg chg="mod">
          <ac:chgData name="Karl Michael Höferl" userId="544d2ce1-0a3b-4706-9dfd-c6d69d0e3c8e" providerId="ADAL" clId="{CA3EC0A3-5279-4DA8-9AED-C2A53ED56198}" dt="2025-03-26T08:26:06.563" v="6636" actId="790"/>
          <ac:spMkLst>
            <pc:docMk/>
            <pc:sldMk cId="3999560635" sldId="1274"/>
            <ac:spMk id="4" creationId="{84921559-59A8-A708-C786-FFF7E4C266A6}"/>
          </ac:spMkLst>
        </pc:spChg>
        <pc:spChg chg="mod">
          <ac:chgData name="Karl Michael Höferl" userId="544d2ce1-0a3b-4706-9dfd-c6d69d0e3c8e" providerId="ADAL" clId="{CA3EC0A3-5279-4DA8-9AED-C2A53ED56198}" dt="2025-03-26T08:26:06.565" v="6637" actId="790"/>
          <ac:spMkLst>
            <pc:docMk/>
            <pc:sldMk cId="3999560635" sldId="1274"/>
            <ac:spMk id="5" creationId="{A878FBD0-060F-3835-E8C5-9F89ABB1BBEB}"/>
          </ac:spMkLst>
        </pc:spChg>
        <pc:spChg chg="mod">
          <ac:chgData name="Karl Michael Höferl" userId="544d2ce1-0a3b-4706-9dfd-c6d69d0e3c8e" providerId="ADAL" clId="{CA3EC0A3-5279-4DA8-9AED-C2A53ED56198}" dt="2025-03-26T08:26:06.567" v="6638" actId="790"/>
          <ac:spMkLst>
            <pc:docMk/>
            <pc:sldMk cId="3999560635" sldId="1274"/>
            <ac:spMk id="6" creationId="{D6BDFE49-47D2-D0C8-2245-7BD10FCC9B29}"/>
          </ac:spMkLst>
        </pc:spChg>
      </pc:sldChg>
      <pc:sldChg chg="modSp add mod ord">
        <pc:chgData name="Karl Michael Höferl" userId="544d2ce1-0a3b-4706-9dfd-c6d69d0e3c8e" providerId="ADAL" clId="{CA3EC0A3-5279-4DA8-9AED-C2A53ED56198}" dt="2025-03-26T08:26:06.555" v="6633" actId="790"/>
        <pc:sldMkLst>
          <pc:docMk/>
          <pc:sldMk cId="787353566" sldId="1275"/>
        </pc:sldMkLst>
        <pc:spChg chg="mod">
          <ac:chgData name="Karl Michael Höferl" userId="544d2ce1-0a3b-4706-9dfd-c6d69d0e3c8e" providerId="ADAL" clId="{CA3EC0A3-5279-4DA8-9AED-C2A53ED56198}" dt="2025-03-26T08:26:06.546" v="6629" actId="790"/>
          <ac:spMkLst>
            <pc:docMk/>
            <pc:sldMk cId="787353566" sldId="1275"/>
            <ac:spMk id="2" creationId="{65F2EBF8-3701-E6D5-F16F-48A81DE9DC30}"/>
          </ac:spMkLst>
        </pc:spChg>
        <pc:spChg chg="mod">
          <ac:chgData name="Karl Michael Höferl" userId="544d2ce1-0a3b-4706-9dfd-c6d69d0e3c8e" providerId="ADAL" clId="{CA3EC0A3-5279-4DA8-9AED-C2A53ED56198}" dt="2025-03-26T08:26:06.549" v="6630" actId="790"/>
          <ac:spMkLst>
            <pc:docMk/>
            <pc:sldMk cId="787353566" sldId="1275"/>
            <ac:spMk id="3" creationId="{102BBFF8-4CB5-0026-38F2-2C8FF58CFE0F}"/>
          </ac:spMkLst>
        </pc:spChg>
        <pc:spChg chg="mod">
          <ac:chgData name="Karl Michael Höferl" userId="544d2ce1-0a3b-4706-9dfd-c6d69d0e3c8e" providerId="ADAL" clId="{CA3EC0A3-5279-4DA8-9AED-C2A53ED56198}" dt="2025-03-26T08:26:06.551" v="6631" actId="790"/>
          <ac:spMkLst>
            <pc:docMk/>
            <pc:sldMk cId="787353566" sldId="1275"/>
            <ac:spMk id="4" creationId="{53BA54DE-091E-DFCA-0034-CD64484E3885}"/>
          </ac:spMkLst>
        </pc:spChg>
        <pc:spChg chg="mod">
          <ac:chgData name="Karl Michael Höferl" userId="544d2ce1-0a3b-4706-9dfd-c6d69d0e3c8e" providerId="ADAL" clId="{CA3EC0A3-5279-4DA8-9AED-C2A53ED56198}" dt="2025-03-26T08:26:06.553" v="6632" actId="790"/>
          <ac:spMkLst>
            <pc:docMk/>
            <pc:sldMk cId="787353566" sldId="1275"/>
            <ac:spMk id="5" creationId="{2FE680D2-B67D-636A-9AF8-FE60FB68F9BF}"/>
          </ac:spMkLst>
        </pc:spChg>
        <pc:spChg chg="mod">
          <ac:chgData name="Karl Michael Höferl" userId="544d2ce1-0a3b-4706-9dfd-c6d69d0e3c8e" providerId="ADAL" clId="{CA3EC0A3-5279-4DA8-9AED-C2A53ED56198}" dt="2025-03-26T08:26:06.555" v="6633" actId="790"/>
          <ac:spMkLst>
            <pc:docMk/>
            <pc:sldMk cId="787353566" sldId="1275"/>
            <ac:spMk id="6" creationId="{00DA4AAB-3382-C3A8-0C3E-283AF5F33ABB}"/>
          </ac:spMkLst>
        </pc:spChg>
      </pc:sldChg>
      <pc:sldChg chg="modSp add mod">
        <pc:chgData name="Karl Michael Höferl" userId="544d2ce1-0a3b-4706-9dfd-c6d69d0e3c8e" providerId="ADAL" clId="{CA3EC0A3-5279-4DA8-9AED-C2A53ED56198}" dt="2025-03-26T08:26:06.383" v="6559" actId="790"/>
        <pc:sldMkLst>
          <pc:docMk/>
          <pc:sldMk cId="3853197988" sldId="1276"/>
        </pc:sldMkLst>
        <pc:spChg chg="mod">
          <ac:chgData name="Karl Michael Höferl" userId="544d2ce1-0a3b-4706-9dfd-c6d69d0e3c8e" providerId="ADAL" clId="{CA3EC0A3-5279-4DA8-9AED-C2A53ED56198}" dt="2025-03-26T08:26:06.375" v="6555" actId="790"/>
          <ac:spMkLst>
            <pc:docMk/>
            <pc:sldMk cId="3853197988" sldId="1276"/>
            <ac:spMk id="2" creationId="{D418FD60-C01C-A14F-BBD3-7540B6A7B8BC}"/>
          </ac:spMkLst>
        </pc:spChg>
        <pc:spChg chg="mod">
          <ac:chgData name="Karl Michael Höferl" userId="544d2ce1-0a3b-4706-9dfd-c6d69d0e3c8e" providerId="ADAL" clId="{CA3EC0A3-5279-4DA8-9AED-C2A53ED56198}" dt="2025-03-26T08:26:06.377" v="6556" actId="790"/>
          <ac:spMkLst>
            <pc:docMk/>
            <pc:sldMk cId="3853197988" sldId="1276"/>
            <ac:spMk id="3" creationId="{7E7F53D7-A2AD-2A41-39DC-D49D2D6A3C62}"/>
          </ac:spMkLst>
        </pc:spChg>
        <pc:spChg chg="mod">
          <ac:chgData name="Karl Michael Höferl" userId="544d2ce1-0a3b-4706-9dfd-c6d69d0e3c8e" providerId="ADAL" clId="{CA3EC0A3-5279-4DA8-9AED-C2A53ED56198}" dt="2025-03-26T08:26:06.379" v="6557" actId="790"/>
          <ac:spMkLst>
            <pc:docMk/>
            <pc:sldMk cId="3853197988" sldId="1276"/>
            <ac:spMk id="4" creationId="{ADBAA784-37A8-8BBC-BB00-00FAE1DB42D3}"/>
          </ac:spMkLst>
        </pc:spChg>
        <pc:spChg chg="mod">
          <ac:chgData name="Karl Michael Höferl" userId="544d2ce1-0a3b-4706-9dfd-c6d69d0e3c8e" providerId="ADAL" clId="{CA3EC0A3-5279-4DA8-9AED-C2A53ED56198}" dt="2025-03-26T08:26:06.381" v="6558" actId="790"/>
          <ac:spMkLst>
            <pc:docMk/>
            <pc:sldMk cId="3853197988" sldId="1276"/>
            <ac:spMk id="5" creationId="{3D7304C9-A145-3681-578A-8517DE3B074A}"/>
          </ac:spMkLst>
        </pc:spChg>
        <pc:spChg chg="mod">
          <ac:chgData name="Karl Michael Höferl" userId="544d2ce1-0a3b-4706-9dfd-c6d69d0e3c8e" providerId="ADAL" clId="{CA3EC0A3-5279-4DA8-9AED-C2A53ED56198}" dt="2025-03-26T08:26:06.383" v="6559" actId="790"/>
          <ac:spMkLst>
            <pc:docMk/>
            <pc:sldMk cId="3853197988" sldId="1276"/>
            <ac:spMk id="6" creationId="{E801638E-6327-CA3A-0D7A-1D39CDC0342B}"/>
          </ac:spMkLst>
        </pc:spChg>
      </pc:sldChg>
      <pc:sldChg chg="modSp add mod">
        <pc:chgData name="Karl Michael Höferl" userId="544d2ce1-0a3b-4706-9dfd-c6d69d0e3c8e" providerId="ADAL" clId="{CA3EC0A3-5279-4DA8-9AED-C2A53ED56198}" dt="2025-03-26T08:26:06.603" v="6657" actId="790"/>
        <pc:sldMkLst>
          <pc:docMk/>
          <pc:sldMk cId="2919080629" sldId="1277"/>
        </pc:sldMkLst>
        <pc:spChg chg="mod">
          <ac:chgData name="Karl Michael Höferl" userId="544d2ce1-0a3b-4706-9dfd-c6d69d0e3c8e" providerId="ADAL" clId="{CA3EC0A3-5279-4DA8-9AED-C2A53ED56198}" dt="2025-03-26T08:26:06.597" v="6653" actId="790"/>
          <ac:spMkLst>
            <pc:docMk/>
            <pc:sldMk cId="2919080629" sldId="1277"/>
            <ac:spMk id="2" creationId="{5F2CC6FA-89C8-50F8-CEF3-22D78E0750F6}"/>
          </ac:spMkLst>
        </pc:spChg>
        <pc:spChg chg="mod">
          <ac:chgData name="Karl Michael Höferl" userId="544d2ce1-0a3b-4706-9dfd-c6d69d0e3c8e" providerId="ADAL" clId="{CA3EC0A3-5279-4DA8-9AED-C2A53ED56198}" dt="2025-03-26T08:26:06.599" v="6654" actId="790"/>
          <ac:spMkLst>
            <pc:docMk/>
            <pc:sldMk cId="2919080629" sldId="1277"/>
            <ac:spMk id="3" creationId="{4B34A0B9-6C0B-3F75-3AB8-423699B85D08}"/>
          </ac:spMkLst>
        </pc:spChg>
        <pc:spChg chg="mod">
          <ac:chgData name="Karl Michael Höferl" userId="544d2ce1-0a3b-4706-9dfd-c6d69d0e3c8e" providerId="ADAL" clId="{CA3EC0A3-5279-4DA8-9AED-C2A53ED56198}" dt="2025-03-26T08:26:06.600" v="6655" actId="790"/>
          <ac:spMkLst>
            <pc:docMk/>
            <pc:sldMk cId="2919080629" sldId="1277"/>
            <ac:spMk id="4" creationId="{AD44DE1D-FC80-B212-7B81-3EA973630C94}"/>
          </ac:spMkLst>
        </pc:spChg>
        <pc:spChg chg="mod">
          <ac:chgData name="Karl Michael Höferl" userId="544d2ce1-0a3b-4706-9dfd-c6d69d0e3c8e" providerId="ADAL" clId="{CA3EC0A3-5279-4DA8-9AED-C2A53ED56198}" dt="2025-03-26T08:26:06.602" v="6656" actId="790"/>
          <ac:spMkLst>
            <pc:docMk/>
            <pc:sldMk cId="2919080629" sldId="1277"/>
            <ac:spMk id="5" creationId="{7F048E8B-8160-2A22-0552-1F71B09A6A00}"/>
          </ac:spMkLst>
        </pc:spChg>
        <pc:spChg chg="mod">
          <ac:chgData name="Karl Michael Höferl" userId="544d2ce1-0a3b-4706-9dfd-c6d69d0e3c8e" providerId="ADAL" clId="{CA3EC0A3-5279-4DA8-9AED-C2A53ED56198}" dt="2025-03-26T08:26:06.603" v="6657" actId="790"/>
          <ac:spMkLst>
            <pc:docMk/>
            <pc:sldMk cId="2919080629" sldId="1277"/>
            <ac:spMk id="6" creationId="{20C3EE1C-5776-CEAE-8B7C-71A5EFCF46DA}"/>
          </ac:spMkLst>
        </pc:spChg>
      </pc:sldChg>
      <pc:sldChg chg="modSp add mod">
        <pc:chgData name="Karl Michael Höferl" userId="544d2ce1-0a3b-4706-9dfd-c6d69d0e3c8e" providerId="ADAL" clId="{CA3EC0A3-5279-4DA8-9AED-C2A53ED56198}" dt="2025-03-26T08:26:06.611" v="6661" actId="790"/>
        <pc:sldMkLst>
          <pc:docMk/>
          <pc:sldMk cId="820215276" sldId="1278"/>
        </pc:sldMkLst>
        <pc:spChg chg="mod">
          <ac:chgData name="Karl Michael Höferl" userId="544d2ce1-0a3b-4706-9dfd-c6d69d0e3c8e" providerId="ADAL" clId="{CA3EC0A3-5279-4DA8-9AED-C2A53ED56198}" dt="2025-03-26T08:26:06.606" v="6658" actId="790"/>
          <ac:spMkLst>
            <pc:docMk/>
            <pc:sldMk cId="820215276" sldId="1278"/>
            <ac:spMk id="2" creationId="{ED0585F3-EA1B-A20A-2555-795C05F86C66}"/>
          </ac:spMkLst>
        </pc:spChg>
        <pc:spChg chg="mod">
          <ac:chgData name="Karl Michael Höferl" userId="544d2ce1-0a3b-4706-9dfd-c6d69d0e3c8e" providerId="ADAL" clId="{CA3EC0A3-5279-4DA8-9AED-C2A53ED56198}" dt="2025-03-26T08:26:06.608" v="6659" actId="790"/>
          <ac:spMkLst>
            <pc:docMk/>
            <pc:sldMk cId="820215276" sldId="1278"/>
            <ac:spMk id="3" creationId="{80E97709-2EB7-C18B-5E8D-141E68A4CAA3}"/>
          </ac:spMkLst>
        </pc:spChg>
        <pc:spChg chg="mod">
          <ac:chgData name="Karl Michael Höferl" userId="544d2ce1-0a3b-4706-9dfd-c6d69d0e3c8e" providerId="ADAL" clId="{CA3EC0A3-5279-4DA8-9AED-C2A53ED56198}" dt="2025-03-26T08:26:06.610" v="6660" actId="790"/>
          <ac:spMkLst>
            <pc:docMk/>
            <pc:sldMk cId="820215276" sldId="1278"/>
            <ac:spMk id="5" creationId="{F8449EBD-70EA-1E05-186C-DB0E06EDC619}"/>
          </ac:spMkLst>
        </pc:spChg>
        <pc:spChg chg="mod">
          <ac:chgData name="Karl Michael Höferl" userId="544d2ce1-0a3b-4706-9dfd-c6d69d0e3c8e" providerId="ADAL" clId="{CA3EC0A3-5279-4DA8-9AED-C2A53ED56198}" dt="2025-03-26T08:26:06.611" v="6661" actId="790"/>
          <ac:spMkLst>
            <pc:docMk/>
            <pc:sldMk cId="820215276" sldId="1278"/>
            <ac:spMk id="6" creationId="{E3D473F3-E39E-86D5-B26C-15EA09DB3DC7}"/>
          </ac:spMkLst>
        </pc:spChg>
      </pc:sldChg>
      <pc:sldChg chg="modSp new mod">
        <pc:chgData name="Karl Michael Höferl" userId="544d2ce1-0a3b-4706-9dfd-c6d69d0e3c8e" providerId="ADAL" clId="{CA3EC0A3-5279-4DA8-9AED-C2A53ED56198}" dt="2025-03-26T08:26:06.622" v="6666" actId="790"/>
        <pc:sldMkLst>
          <pc:docMk/>
          <pc:sldMk cId="2490359686" sldId="1279"/>
        </pc:sldMkLst>
        <pc:spChg chg="mod">
          <ac:chgData name="Karl Michael Höferl" userId="544d2ce1-0a3b-4706-9dfd-c6d69d0e3c8e" providerId="ADAL" clId="{CA3EC0A3-5279-4DA8-9AED-C2A53ED56198}" dt="2025-03-26T08:26:06.613" v="6662" actId="790"/>
          <ac:spMkLst>
            <pc:docMk/>
            <pc:sldMk cId="2490359686" sldId="1279"/>
            <ac:spMk id="2" creationId="{F38AB16E-100C-08A2-D652-97ACC5AB1DF9}"/>
          </ac:spMkLst>
        </pc:spChg>
        <pc:spChg chg="mod">
          <ac:chgData name="Karl Michael Höferl" userId="544d2ce1-0a3b-4706-9dfd-c6d69d0e3c8e" providerId="ADAL" clId="{CA3EC0A3-5279-4DA8-9AED-C2A53ED56198}" dt="2025-03-26T08:26:06.614" v="6663" actId="790"/>
          <ac:spMkLst>
            <pc:docMk/>
            <pc:sldMk cId="2490359686" sldId="1279"/>
            <ac:spMk id="3" creationId="{C71F8ED8-D5F3-C748-284C-8E5A711DF23C}"/>
          </ac:spMkLst>
        </pc:spChg>
        <pc:spChg chg="mod">
          <ac:chgData name="Karl Michael Höferl" userId="544d2ce1-0a3b-4706-9dfd-c6d69d0e3c8e" providerId="ADAL" clId="{CA3EC0A3-5279-4DA8-9AED-C2A53ED56198}" dt="2025-03-26T08:26:06.617" v="6664" actId="790"/>
          <ac:spMkLst>
            <pc:docMk/>
            <pc:sldMk cId="2490359686" sldId="1279"/>
            <ac:spMk id="4" creationId="{D44E46EF-B8F8-92CA-92A8-98223BAA1DBD}"/>
          </ac:spMkLst>
        </pc:spChg>
        <pc:spChg chg="mod">
          <ac:chgData name="Karl Michael Höferl" userId="544d2ce1-0a3b-4706-9dfd-c6d69d0e3c8e" providerId="ADAL" clId="{CA3EC0A3-5279-4DA8-9AED-C2A53ED56198}" dt="2025-03-26T08:26:06.619" v="6665" actId="790"/>
          <ac:spMkLst>
            <pc:docMk/>
            <pc:sldMk cId="2490359686" sldId="1279"/>
            <ac:spMk id="5" creationId="{83D57CE0-A563-7DBF-9B52-15AD74E70926}"/>
          </ac:spMkLst>
        </pc:spChg>
        <pc:spChg chg="mod">
          <ac:chgData name="Karl Michael Höferl" userId="544d2ce1-0a3b-4706-9dfd-c6d69d0e3c8e" providerId="ADAL" clId="{CA3EC0A3-5279-4DA8-9AED-C2A53ED56198}" dt="2025-03-26T08:26:06.622" v="6666" actId="790"/>
          <ac:spMkLst>
            <pc:docMk/>
            <pc:sldMk cId="2490359686" sldId="1279"/>
            <ac:spMk id="6" creationId="{E7F0F6DD-5975-001A-9092-87C9041CFF89}"/>
          </ac:spMkLst>
        </pc:spChg>
      </pc:sldChg>
      <pc:sldChg chg="modSp add mod">
        <pc:chgData name="Karl Michael Höferl" userId="544d2ce1-0a3b-4706-9dfd-c6d69d0e3c8e" providerId="ADAL" clId="{CA3EC0A3-5279-4DA8-9AED-C2A53ED56198}" dt="2025-03-26T08:26:06.628" v="6669" actId="790"/>
        <pc:sldMkLst>
          <pc:docMk/>
          <pc:sldMk cId="578941571" sldId="1280"/>
        </pc:sldMkLst>
        <pc:spChg chg="mod">
          <ac:chgData name="Karl Michael Höferl" userId="544d2ce1-0a3b-4706-9dfd-c6d69d0e3c8e" providerId="ADAL" clId="{CA3EC0A3-5279-4DA8-9AED-C2A53ED56198}" dt="2025-03-26T08:26:06.626" v="6668" actId="790"/>
          <ac:spMkLst>
            <pc:docMk/>
            <pc:sldMk cId="578941571" sldId="1280"/>
            <ac:spMk id="2" creationId="{BE881E6B-05FB-BD53-9A33-D9528ADA397B}"/>
          </ac:spMkLst>
        </pc:spChg>
        <pc:spChg chg="mod">
          <ac:chgData name="Karl Michael Höferl" userId="544d2ce1-0a3b-4706-9dfd-c6d69d0e3c8e" providerId="ADAL" clId="{CA3EC0A3-5279-4DA8-9AED-C2A53ED56198}" dt="2025-03-26T08:26:06.628" v="6669" actId="790"/>
          <ac:spMkLst>
            <pc:docMk/>
            <pc:sldMk cId="578941571" sldId="1280"/>
            <ac:spMk id="6" creationId="{B2445A13-B420-66E1-D20C-FE2E194DA6E6}"/>
          </ac:spMkLst>
        </pc:spChg>
        <pc:spChg chg="mod">
          <ac:chgData name="Karl Michael Höferl" userId="544d2ce1-0a3b-4706-9dfd-c6d69d0e3c8e" providerId="ADAL" clId="{CA3EC0A3-5279-4DA8-9AED-C2A53ED56198}" dt="2025-03-26T08:26:06.624" v="6667" actId="790"/>
          <ac:spMkLst>
            <pc:docMk/>
            <pc:sldMk cId="578941571" sldId="1280"/>
            <ac:spMk id="7" creationId="{E74ED2D5-A742-6E8D-3510-E2000FA7A2BA}"/>
          </ac:spMkLst>
        </pc:spChg>
      </pc:sldChg>
      <pc:sldChg chg="addSp delSp modSp add mod">
        <pc:chgData name="Karl Michael Höferl" userId="544d2ce1-0a3b-4706-9dfd-c6d69d0e3c8e" providerId="ADAL" clId="{CA3EC0A3-5279-4DA8-9AED-C2A53ED56198}" dt="2025-03-26T08:26:06.638" v="6674" actId="790"/>
        <pc:sldMkLst>
          <pc:docMk/>
          <pc:sldMk cId="442721957" sldId="1281"/>
        </pc:sldMkLst>
        <pc:spChg chg="mod">
          <ac:chgData name="Karl Michael Höferl" userId="544d2ce1-0a3b-4706-9dfd-c6d69d0e3c8e" providerId="ADAL" clId="{CA3EC0A3-5279-4DA8-9AED-C2A53ED56198}" dt="2025-03-26T08:26:06.630" v="6670" actId="790"/>
          <ac:spMkLst>
            <pc:docMk/>
            <pc:sldMk cId="442721957" sldId="1281"/>
            <ac:spMk id="2" creationId="{DFF34333-26F4-0ACD-2C77-F7705F55A095}"/>
          </ac:spMkLst>
        </pc:spChg>
        <pc:spChg chg="mod">
          <ac:chgData name="Karl Michael Höferl" userId="544d2ce1-0a3b-4706-9dfd-c6d69d0e3c8e" providerId="ADAL" clId="{CA3EC0A3-5279-4DA8-9AED-C2A53ED56198}" dt="2025-03-26T08:26:06.632" v="6671" actId="790"/>
          <ac:spMkLst>
            <pc:docMk/>
            <pc:sldMk cId="442721957" sldId="1281"/>
            <ac:spMk id="3" creationId="{5DBF8698-01A5-8A0E-A505-C1BB048ED6D9}"/>
          </ac:spMkLst>
        </pc:spChg>
        <pc:spChg chg="mod">
          <ac:chgData name="Karl Michael Höferl" userId="544d2ce1-0a3b-4706-9dfd-c6d69d0e3c8e" providerId="ADAL" clId="{CA3EC0A3-5279-4DA8-9AED-C2A53ED56198}" dt="2025-03-26T08:26:06.633" v="6672" actId="790"/>
          <ac:spMkLst>
            <pc:docMk/>
            <pc:sldMk cId="442721957" sldId="1281"/>
            <ac:spMk id="5" creationId="{65A77ADC-49F6-3FBB-D52B-705C63C319EA}"/>
          </ac:spMkLst>
        </pc:spChg>
        <pc:spChg chg="mod">
          <ac:chgData name="Karl Michael Höferl" userId="544d2ce1-0a3b-4706-9dfd-c6d69d0e3c8e" providerId="ADAL" clId="{CA3EC0A3-5279-4DA8-9AED-C2A53ED56198}" dt="2025-03-26T08:26:06.635" v="6673" actId="790"/>
          <ac:spMkLst>
            <pc:docMk/>
            <pc:sldMk cId="442721957" sldId="1281"/>
            <ac:spMk id="6" creationId="{8DB69256-F814-ED0D-27D6-EA207443D580}"/>
          </ac:spMkLst>
        </pc:spChg>
        <pc:spChg chg="add mod">
          <ac:chgData name="Karl Michael Höferl" userId="544d2ce1-0a3b-4706-9dfd-c6d69d0e3c8e" providerId="ADAL" clId="{CA3EC0A3-5279-4DA8-9AED-C2A53ED56198}" dt="2025-03-26T08:26:06.638" v="6674" actId="790"/>
          <ac:spMkLst>
            <pc:docMk/>
            <pc:sldMk cId="442721957" sldId="1281"/>
            <ac:spMk id="11" creationId="{2F3C886B-7252-3906-B4BC-F5CE11278B3B}"/>
          </ac:spMkLst>
        </pc:spChg>
        <pc:picChg chg="add mod ord">
          <ac:chgData name="Karl Michael Höferl" userId="544d2ce1-0a3b-4706-9dfd-c6d69d0e3c8e" providerId="ADAL" clId="{CA3EC0A3-5279-4DA8-9AED-C2A53ED56198}" dt="2025-03-21T12:29:28.420" v="2754" actId="1037"/>
          <ac:picMkLst>
            <pc:docMk/>
            <pc:sldMk cId="442721957" sldId="1281"/>
            <ac:picMk id="10" creationId="{4DB03202-1773-74E2-E3A4-5B41F1DBEB6A}"/>
          </ac:picMkLst>
        </pc:picChg>
      </pc:sldChg>
      <pc:sldChg chg="new del">
        <pc:chgData name="Karl Michael Höferl" userId="544d2ce1-0a3b-4706-9dfd-c6d69d0e3c8e" providerId="ADAL" clId="{CA3EC0A3-5279-4DA8-9AED-C2A53ED56198}" dt="2025-03-21T12:28:41.021" v="2720" actId="680"/>
        <pc:sldMkLst>
          <pc:docMk/>
          <pc:sldMk cId="482817813" sldId="1281"/>
        </pc:sldMkLst>
      </pc:sldChg>
      <pc:sldChg chg="add del">
        <pc:chgData name="Karl Michael Höferl" userId="544d2ce1-0a3b-4706-9dfd-c6d69d0e3c8e" providerId="ADAL" clId="{CA3EC0A3-5279-4DA8-9AED-C2A53ED56198}" dt="2025-03-21T12:29:17.529" v="2750"/>
        <pc:sldMkLst>
          <pc:docMk/>
          <pc:sldMk cId="1994364180" sldId="1282"/>
        </pc:sldMkLst>
      </pc:sldChg>
      <pc:sldChg chg="addSp delSp modSp new mod">
        <pc:chgData name="Karl Michael Höferl" userId="544d2ce1-0a3b-4706-9dfd-c6d69d0e3c8e" providerId="ADAL" clId="{CA3EC0A3-5279-4DA8-9AED-C2A53ED56198}" dt="2025-03-26T08:26:06.645" v="6678" actId="790"/>
        <pc:sldMkLst>
          <pc:docMk/>
          <pc:sldMk cId="2013648986" sldId="1282"/>
        </pc:sldMkLst>
        <pc:spChg chg="mod">
          <ac:chgData name="Karl Michael Höferl" userId="544d2ce1-0a3b-4706-9dfd-c6d69d0e3c8e" providerId="ADAL" clId="{CA3EC0A3-5279-4DA8-9AED-C2A53ED56198}" dt="2025-03-26T08:26:06.640" v="6675" actId="790"/>
          <ac:spMkLst>
            <pc:docMk/>
            <pc:sldMk cId="2013648986" sldId="1282"/>
            <ac:spMk id="2" creationId="{C8550B69-EC34-5969-177F-CC03EF5D1051}"/>
          </ac:spMkLst>
        </pc:spChg>
        <pc:spChg chg="mod">
          <ac:chgData name="Karl Michael Höferl" userId="544d2ce1-0a3b-4706-9dfd-c6d69d0e3c8e" providerId="ADAL" clId="{CA3EC0A3-5279-4DA8-9AED-C2A53ED56198}" dt="2025-03-26T08:26:06.642" v="6676" actId="790"/>
          <ac:spMkLst>
            <pc:docMk/>
            <pc:sldMk cId="2013648986" sldId="1282"/>
            <ac:spMk id="3" creationId="{DBB50A1C-B460-0F76-4908-D83A453C48F0}"/>
          </ac:spMkLst>
        </pc:spChg>
        <pc:spChg chg="mod">
          <ac:chgData name="Karl Michael Höferl" userId="544d2ce1-0a3b-4706-9dfd-c6d69d0e3c8e" providerId="ADAL" clId="{CA3EC0A3-5279-4DA8-9AED-C2A53ED56198}" dt="2025-03-26T08:26:06.644" v="6677" actId="790"/>
          <ac:spMkLst>
            <pc:docMk/>
            <pc:sldMk cId="2013648986" sldId="1282"/>
            <ac:spMk id="5" creationId="{E873FAEF-518F-CEB2-1EF9-61B527669959}"/>
          </ac:spMkLst>
        </pc:spChg>
        <pc:spChg chg="mod">
          <ac:chgData name="Karl Michael Höferl" userId="544d2ce1-0a3b-4706-9dfd-c6d69d0e3c8e" providerId="ADAL" clId="{CA3EC0A3-5279-4DA8-9AED-C2A53ED56198}" dt="2025-03-26T08:26:06.645" v="6678" actId="790"/>
          <ac:spMkLst>
            <pc:docMk/>
            <pc:sldMk cId="2013648986" sldId="1282"/>
            <ac:spMk id="6" creationId="{B1D49FFA-F42F-8EFB-FBD3-E37AC6B6E9F4}"/>
          </ac:spMkLst>
        </pc:spChg>
        <pc:picChg chg="add mod">
          <ac:chgData name="Karl Michael Höferl" userId="544d2ce1-0a3b-4706-9dfd-c6d69d0e3c8e" providerId="ADAL" clId="{CA3EC0A3-5279-4DA8-9AED-C2A53ED56198}" dt="2025-03-21T12:48:32.557" v="2860" actId="14100"/>
          <ac:picMkLst>
            <pc:docMk/>
            <pc:sldMk cId="2013648986" sldId="1282"/>
            <ac:picMk id="8" creationId="{0636EF22-1767-64EF-DAB5-FF6BCB707BC4}"/>
          </ac:picMkLst>
        </pc:picChg>
        <pc:picChg chg="add mod">
          <ac:chgData name="Karl Michael Höferl" userId="544d2ce1-0a3b-4706-9dfd-c6d69d0e3c8e" providerId="ADAL" clId="{CA3EC0A3-5279-4DA8-9AED-C2A53ED56198}" dt="2025-03-21T12:52:04.467" v="2884" actId="1038"/>
          <ac:picMkLst>
            <pc:docMk/>
            <pc:sldMk cId="2013648986" sldId="1282"/>
            <ac:picMk id="10" creationId="{69B93691-DFC8-3A17-F145-F9969C7EFC1F}"/>
          </ac:picMkLst>
        </pc:picChg>
      </pc:sldChg>
      <pc:sldChg chg="addSp delSp modSp add mod">
        <pc:chgData name="Karl Michael Höferl" userId="544d2ce1-0a3b-4706-9dfd-c6d69d0e3c8e" providerId="ADAL" clId="{CA3EC0A3-5279-4DA8-9AED-C2A53ED56198}" dt="2025-03-26T08:26:06.655" v="6682" actId="790"/>
        <pc:sldMkLst>
          <pc:docMk/>
          <pc:sldMk cId="1886630955" sldId="1283"/>
        </pc:sldMkLst>
        <pc:spChg chg="mod">
          <ac:chgData name="Karl Michael Höferl" userId="544d2ce1-0a3b-4706-9dfd-c6d69d0e3c8e" providerId="ADAL" clId="{CA3EC0A3-5279-4DA8-9AED-C2A53ED56198}" dt="2025-03-26T08:26:06.649" v="6679" actId="790"/>
          <ac:spMkLst>
            <pc:docMk/>
            <pc:sldMk cId="1886630955" sldId="1283"/>
            <ac:spMk id="2" creationId="{AC0C5A42-AAD7-C99E-BBC3-663FBC2E73DF}"/>
          </ac:spMkLst>
        </pc:spChg>
        <pc:spChg chg="mod">
          <ac:chgData name="Karl Michael Höferl" userId="544d2ce1-0a3b-4706-9dfd-c6d69d0e3c8e" providerId="ADAL" clId="{CA3EC0A3-5279-4DA8-9AED-C2A53ED56198}" dt="2025-03-26T08:26:06.651" v="6680" actId="790"/>
          <ac:spMkLst>
            <pc:docMk/>
            <pc:sldMk cId="1886630955" sldId="1283"/>
            <ac:spMk id="3" creationId="{E64E494E-E243-1982-96F3-415EAF59A1F0}"/>
          </ac:spMkLst>
        </pc:spChg>
        <pc:spChg chg="mod">
          <ac:chgData name="Karl Michael Höferl" userId="544d2ce1-0a3b-4706-9dfd-c6d69d0e3c8e" providerId="ADAL" clId="{CA3EC0A3-5279-4DA8-9AED-C2A53ED56198}" dt="2025-03-26T08:26:06.653" v="6681" actId="790"/>
          <ac:spMkLst>
            <pc:docMk/>
            <pc:sldMk cId="1886630955" sldId="1283"/>
            <ac:spMk id="5" creationId="{C37AAD81-A51E-B6A3-99CE-AF56B4AD7E59}"/>
          </ac:spMkLst>
        </pc:spChg>
        <pc:spChg chg="mod">
          <ac:chgData name="Karl Michael Höferl" userId="544d2ce1-0a3b-4706-9dfd-c6d69d0e3c8e" providerId="ADAL" clId="{CA3EC0A3-5279-4DA8-9AED-C2A53ED56198}" dt="2025-03-26T08:26:06.655" v="6682" actId="790"/>
          <ac:spMkLst>
            <pc:docMk/>
            <pc:sldMk cId="1886630955" sldId="1283"/>
            <ac:spMk id="6" creationId="{47D48F73-9332-889E-AA8D-922ECD5C5BDF}"/>
          </ac:spMkLst>
        </pc:spChg>
        <pc:picChg chg="add mod ord">
          <ac:chgData name="Karl Michael Höferl" userId="544d2ce1-0a3b-4706-9dfd-c6d69d0e3c8e" providerId="ADAL" clId="{CA3EC0A3-5279-4DA8-9AED-C2A53ED56198}" dt="2025-03-21T12:58:55.266" v="2915" actId="1036"/>
          <ac:picMkLst>
            <pc:docMk/>
            <pc:sldMk cId="1886630955" sldId="1283"/>
            <ac:picMk id="11" creationId="{C788BA24-4417-6575-CEC1-70CFD6371CAF}"/>
          </ac:picMkLst>
        </pc:picChg>
      </pc:sldChg>
      <pc:sldChg chg="modSp new mod">
        <pc:chgData name="Karl Michael Höferl" userId="544d2ce1-0a3b-4706-9dfd-c6d69d0e3c8e" providerId="ADAL" clId="{CA3EC0A3-5279-4DA8-9AED-C2A53ED56198}" dt="2025-03-26T08:26:06.675" v="6691" actId="790"/>
        <pc:sldMkLst>
          <pc:docMk/>
          <pc:sldMk cId="763911253" sldId="1284"/>
        </pc:sldMkLst>
        <pc:spChg chg="mod">
          <ac:chgData name="Karl Michael Höferl" userId="544d2ce1-0a3b-4706-9dfd-c6d69d0e3c8e" providerId="ADAL" clId="{CA3EC0A3-5279-4DA8-9AED-C2A53ED56198}" dt="2025-03-26T08:26:06.663" v="6687" actId="790"/>
          <ac:spMkLst>
            <pc:docMk/>
            <pc:sldMk cId="763911253" sldId="1284"/>
            <ac:spMk id="2" creationId="{58C2E481-F828-865B-1E68-D9D1FBF33C52}"/>
          </ac:spMkLst>
        </pc:spChg>
        <pc:spChg chg="mod">
          <ac:chgData name="Karl Michael Höferl" userId="544d2ce1-0a3b-4706-9dfd-c6d69d0e3c8e" providerId="ADAL" clId="{CA3EC0A3-5279-4DA8-9AED-C2A53ED56198}" dt="2025-03-26T08:26:06.666" v="6688" actId="790"/>
          <ac:spMkLst>
            <pc:docMk/>
            <pc:sldMk cId="763911253" sldId="1284"/>
            <ac:spMk id="3" creationId="{CC530315-92AF-6FEA-DC59-01DCE4FB291B}"/>
          </ac:spMkLst>
        </pc:spChg>
        <pc:spChg chg="mod">
          <ac:chgData name="Karl Michael Höferl" userId="544d2ce1-0a3b-4706-9dfd-c6d69d0e3c8e" providerId="ADAL" clId="{CA3EC0A3-5279-4DA8-9AED-C2A53ED56198}" dt="2025-03-26T08:26:06.668" v="6689" actId="790"/>
          <ac:spMkLst>
            <pc:docMk/>
            <pc:sldMk cId="763911253" sldId="1284"/>
            <ac:spMk id="4" creationId="{3177B13E-6EAB-E010-D397-3A13C6BF4024}"/>
          </ac:spMkLst>
        </pc:spChg>
        <pc:spChg chg="mod">
          <ac:chgData name="Karl Michael Höferl" userId="544d2ce1-0a3b-4706-9dfd-c6d69d0e3c8e" providerId="ADAL" clId="{CA3EC0A3-5279-4DA8-9AED-C2A53ED56198}" dt="2025-03-26T08:26:06.671" v="6690" actId="790"/>
          <ac:spMkLst>
            <pc:docMk/>
            <pc:sldMk cId="763911253" sldId="1284"/>
            <ac:spMk id="5" creationId="{9BB1B2E2-C909-04DB-21CE-9BD7D7DE6817}"/>
          </ac:spMkLst>
        </pc:spChg>
        <pc:spChg chg="mod">
          <ac:chgData name="Karl Michael Höferl" userId="544d2ce1-0a3b-4706-9dfd-c6d69d0e3c8e" providerId="ADAL" clId="{CA3EC0A3-5279-4DA8-9AED-C2A53ED56198}" dt="2025-03-26T08:26:06.675" v="6691" actId="790"/>
          <ac:spMkLst>
            <pc:docMk/>
            <pc:sldMk cId="763911253" sldId="1284"/>
            <ac:spMk id="6" creationId="{E88D17AF-E9DC-D775-5699-66F7AE223A9F}"/>
          </ac:spMkLst>
        </pc:spChg>
      </pc:sldChg>
      <pc:sldChg chg="addSp delSp modSp new mod ord">
        <pc:chgData name="Karl Michael Höferl" userId="544d2ce1-0a3b-4706-9dfd-c6d69d0e3c8e" providerId="ADAL" clId="{CA3EC0A3-5279-4DA8-9AED-C2A53ED56198}" dt="2025-03-26T08:26:06.662" v="6686" actId="790"/>
        <pc:sldMkLst>
          <pc:docMk/>
          <pc:sldMk cId="928933530" sldId="1285"/>
        </pc:sldMkLst>
        <pc:spChg chg="mod">
          <ac:chgData name="Karl Michael Höferl" userId="544d2ce1-0a3b-4706-9dfd-c6d69d0e3c8e" providerId="ADAL" clId="{CA3EC0A3-5279-4DA8-9AED-C2A53ED56198}" dt="2025-03-26T08:26:06.657" v="6683" actId="790"/>
          <ac:spMkLst>
            <pc:docMk/>
            <pc:sldMk cId="928933530" sldId="1285"/>
            <ac:spMk id="2" creationId="{8518F787-8EFC-DC77-19DC-6BEB1F7FADE6}"/>
          </ac:spMkLst>
        </pc:spChg>
        <pc:spChg chg="mod">
          <ac:chgData name="Karl Michael Höferl" userId="544d2ce1-0a3b-4706-9dfd-c6d69d0e3c8e" providerId="ADAL" clId="{CA3EC0A3-5279-4DA8-9AED-C2A53ED56198}" dt="2025-03-26T08:26:06.659" v="6684" actId="790"/>
          <ac:spMkLst>
            <pc:docMk/>
            <pc:sldMk cId="928933530" sldId="1285"/>
            <ac:spMk id="3" creationId="{FF12E325-4782-9C9F-CFC5-F4292160906B}"/>
          </ac:spMkLst>
        </pc:spChg>
        <pc:spChg chg="mod">
          <ac:chgData name="Karl Michael Höferl" userId="544d2ce1-0a3b-4706-9dfd-c6d69d0e3c8e" providerId="ADAL" clId="{CA3EC0A3-5279-4DA8-9AED-C2A53ED56198}" dt="2025-03-26T08:26:06.661" v="6685" actId="790"/>
          <ac:spMkLst>
            <pc:docMk/>
            <pc:sldMk cId="928933530" sldId="1285"/>
            <ac:spMk id="5" creationId="{8AC87DB8-35D0-F301-6317-506F4D998039}"/>
          </ac:spMkLst>
        </pc:spChg>
        <pc:spChg chg="mod">
          <ac:chgData name="Karl Michael Höferl" userId="544d2ce1-0a3b-4706-9dfd-c6d69d0e3c8e" providerId="ADAL" clId="{CA3EC0A3-5279-4DA8-9AED-C2A53ED56198}" dt="2025-03-26T08:26:06.662" v="6686" actId="790"/>
          <ac:spMkLst>
            <pc:docMk/>
            <pc:sldMk cId="928933530" sldId="1285"/>
            <ac:spMk id="6" creationId="{8DEE5A7E-F9A9-AB41-ADB0-A0E9AC3DABE1}"/>
          </ac:spMkLst>
        </pc:spChg>
        <pc:picChg chg="add mod ord">
          <ac:chgData name="Karl Michael Höferl" userId="544d2ce1-0a3b-4706-9dfd-c6d69d0e3c8e" providerId="ADAL" clId="{CA3EC0A3-5279-4DA8-9AED-C2A53ED56198}" dt="2025-03-21T13:11:36.765" v="2956" actId="1037"/>
          <ac:picMkLst>
            <pc:docMk/>
            <pc:sldMk cId="928933530" sldId="1285"/>
            <ac:picMk id="8" creationId="{0C1D91A1-A751-F551-2258-6AD5966C5D18}"/>
          </ac:picMkLst>
        </pc:picChg>
      </pc:sldChg>
      <pc:sldChg chg="add del">
        <pc:chgData name="Karl Michael Höferl" userId="544d2ce1-0a3b-4706-9dfd-c6d69d0e3c8e" providerId="ADAL" clId="{CA3EC0A3-5279-4DA8-9AED-C2A53ED56198}" dt="2025-03-21T13:11:59.981" v="2961"/>
        <pc:sldMkLst>
          <pc:docMk/>
          <pc:sldMk cId="49035217" sldId="1286"/>
        </pc:sldMkLst>
      </pc:sldChg>
      <pc:sldChg chg="add del">
        <pc:chgData name="Karl Michael Höferl" userId="544d2ce1-0a3b-4706-9dfd-c6d69d0e3c8e" providerId="ADAL" clId="{CA3EC0A3-5279-4DA8-9AED-C2A53ED56198}" dt="2025-03-21T13:11:56.125" v="2959" actId="47"/>
        <pc:sldMkLst>
          <pc:docMk/>
          <pc:sldMk cId="1178093692" sldId="1286"/>
        </pc:sldMkLst>
      </pc:sldChg>
      <pc:sldChg chg="modSp new mod">
        <pc:chgData name="Karl Michael Höferl" userId="544d2ce1-0a3b-4706-9dfd-c6d69d0e3c8e" providerId="ADAL" clId="{CA3EC0A3-5279-4DA8-9AED-C2A53ED56198}" dt="2025-03-26T08:26:06.690" v="6696" actId="790"/>
        <pc:sldMkLst>
          <pc:docMk/>
          <pc:sldMk cId="2403477925" sldId="1286"/>
        </pc:sldMkLst>
        <pc:spChg chg="mod">
          <ac:chgData name="Karl Michael Höferl" userId="544d2ce1-0a3b-4706-9dfd-c6d69d0e3c8e" providerId="ADAL" clId="{CA3EC0A3-5279-4DA8-9AED-C2A53ED56198}" dt="2025-03-26T08:26:06.678" v="6692" actId="790"/>
          <ac:spMkLst>
            <pc:docMk/>
            <pc:sldMk cId="2403477925" sldId="1286"/>
            <ac:spMk id="2" creationId="{A573D77B-88C2-AC75-6ACF-273116929CCE}"/>
          </ac:spMkLst>
        </pc:spChg>
        <pc:spChg chg="mod">
          <ac:chgData name="Karl Michael Höferl" userId="544d2ce1-0a3b-4706-9dfd-c6d69d0e3c8e" providerId="ADAL" clId="{CA3EC0A3-5279-4DA8-9AED-C2A53ED56198}" dt="2025-03-26T08:26:06.680" v="6693" actId="790"/>
          <ac:spMkLst>
            <pc:docMk/>
            <pc:sldMk cId="2403477925" sldId="1286"/>
            <ac:spMk id="3" creationId="{1B6C1E20-25D6-B281-0480-14A6EFA0B34A}"/>
          </ac:spMkLst>
        </pc:spChg>
        <pc:spChg chg="mod">
          <ac:chgData name="Karl Michael Höferl" userId="544d2ce1-0a3b-4706-9dfd-c6d69d0e3c8e" providerId="ADAL" clId="{CA3EC0A3-5279-4DA8-9AED-C2A53ED56198}" dt="2025-03-26T08:26:06.685" v="6694" actId="790"/>
          <ac:spMkLst>
            <pc:docMk/>
            <pc:sldMk cId="2403477925" sldId="1286"/>
            <ac:spMk id="4" creationId="{A57C3C2A-3006-26C0-A8D7-6841FC1972A8}"/>
          </ac:spMkLst>
        </pc:spChg>
        <pc:spChg chg="mod">
          <ac:chgData name="Karl Michael Höferl" userId="544d2ce1-0a3b-4706-9dfd-c6d69d0e3c8e" providerId="ADAL" clId="{CA3EC0A3-5279-4DA8-9AED-C2A53ED56198}" dt="2025-03-26T08:26:06.687" v="6695" actId="790"/>
          <ac:spMkLst>
            <pc:docMk/>
            <pc:sldMk cId="2403477925" sldId="1286"/>
            <ac:spMk id="5" creationId="{0754089B-05E7-C732-3F52-78CDD8B7C4B1}"/>
          </ac:spMkLst>
        </pc:spChg>
        <pc:spChg chg="mod">
          <ac:chgData name="Karl Michael Höferl" userId="544d2ce1-0a3b-4706-9dfd-c6d69d0e3c8e" providerId="ADAL" clId="{CA3EC0A3-5279-4DA8-9AED-C2A53ED56198}" dt="2025-03-26T08:26:06.690" v="6696" actId="790"/>
          <ac:spMkLst>
            <pc:docMk/>
            <pc:sldMk cId="2403477925" sldId="1286"/>
            <ac:spMk id="6" creationId="{6B4AFF3D-7B24-3C50-2DA7-D9D020EDD2AC}"/>
          </ac:spMkLst>
        </pc:spChg>
      </pc:sldChg>
      <pc:sldChg chg="addSp delSp modSp new mod">
        <pc:chgData name="Karl Michael Höferl" userId="544d2ce1-0a3b-4706-9dfd-c6d69d0e3c8e" providerId="ADAL" clId="{CA3EC0A3-5279-4DA8-9AED-C2A53ED56198}" dt="2025-03-26T08:26:06.703" v="6701" actId="790"/>
        <pc:sldMkLst>
          <pc:docMk/>
          <pc:sldMk cId="776826904" sldId="1287"/>
        </pc:sldMkLst>
        <pc:spChg chg="mod">
          <ac:chgData name="Karl Michael Höferl" userId="544d2ce1-0a3b-4706-9dfd-c6d69d0e3c8e" providerId="ADAL" clId="{CA3EC0A3-5279-4DA8-9AED-C2A53ED56198}" dt="2025-03-26T08:26:06.692" v="6697" actId="790"/>
          <ac:spMkLst>
            <pc:docMk/>
            <pc:sldMk cId="776826904" sldId="1287"/>
            <ac:spMk id="2" creationId="{8DED1E81-4840-BE62-54A5-984CDBAFA9DC}"/>
          </ac:spMkLst>
        </pc:spChg>
        <pc:spChg chg="mod">
          <ac:chgData name="Karl Michael Höferl" userId="544d2ce1-0a3b-4706-9dfd-c6d69d0e3c8e" providerId="ADAL" clId="{CA3EC0A3-5279-4DA8-9AED-C2A53ED56198}" dt="2025-03-26T08:26:06.694" v="6698" actId="790"/>
          <ac:spMkLst>
            <pc:docMk/>
            <pc:sldMk cId="776826904" sldId="1287"/>
            <ac:spMk id="3" creationId="{78708A15-8670-F41A-D761-0616CE1071A6}"/>
          </ac:spMkLst>
        </pc:spChg>
        <pc:spChg chg="mod">
          <ac:chgData name="Karl Michael Höferl" userId="544d2ce1-0a3b-4706-9dfd-c6d69d0e3c8e" providerId="ADAL" clId="{CA3EC0A3-5279-4DA8-9AED-C2A53ED56198}" dt="2025-03-26T08:26:06.696" v="6699" actId="790"/>
          <ac:spMkLst>
            <pc:docMk/>
            <pc:sldMk cId="776826904" sldId="1287"/>
            <ac:spMk id="5" creationId="{75F22116-8499-53A8-D0B8-57FB0B60139A}"/>
          </ac:spMkLst>
        </pc:spChg>
        <pc:spChg chg="mod">
          <ac:chgData name="Karl Michael Höferl" userId="544d2ce1-0a3b-4706-9dfd-c6d69d0e3c8e" providerId="ADAL" clId="{CA3EC0A3-5279-4DA8-9AED-C2A53ED56198}" dt="2025-03-26T08:26:06.700" v="6700" actId="790"/>
          <ac:spMkLst>
            <pc:docMk/>
            <pc:sldMk cId="776826904" sldId="1287"/>
            <ac:spMk id="6" creationId="{652725F2-E278-EC28-8AC5-46625AE254EF}"/>
          </ac:spMkLst>
        </pc:spChg>
        <pc:spChg chg="add mod">
          <ac:chgData name="Karl Michael Höferl" userId="544d2ce1-0a3b-4706-9dfd-c6d69d0e3c8e" providerId="ADAL" clId="{CA3EC0A3-5279-4DA8-9AED-C2A53ED56198}" dt="2025-03-26T08:26:06.703" v="6701" actId="790"/>
          <ac:spMkLst>
            <pc:docMk/>
            <pc:sldMk cId="776826904" sldId="1287"/>
            <ac:spMk id="10" creationId="{1E3F2097-5672-F180-232E-E5DA0060BC79}"/>
          </ac:spMkLst>
        </pc:spChg>
        <pc:picChg chg="add mod">
          <ac:chgData name="Karl Michael Höferl" userId="544d2ce1-0a3b-4706-9dfd-c6d69d0e3c8e" providerId="ADAL" clId="{CA3EC0A3-5279-4DA8-9AED-C2A53ED56198}" dt="2025-03-21T13:55:03.850" v="3821" actId="1036"/>
          <ac:picMkLst>
            <pc:docMk/>
            <pc:sldMk cId="776826904" sldId="1287"/>
            <ac:picMk id="7" creationId="{27F6FA93-69AF-FDA1-28ED-627FB051FB74}"/>
          </ac:picMkLst>
        </pc:picChg>
        <pc:picChg chg="add mod">
          <ac:chgData name="Karl Michael Höferl" userId="544d2ce1-0a3b-4706-9dfd-c6d69d0e3c8e" providerId="ADAL" clId="{CA3EC0A3-5279-4DA8-9AED-C2A53ED56198}" dt="2025-03-21T13:55:03.850" v="3821" actId="1036"/>
          <ac:picMkLst>
            <pc:docMk/>
            <pc:sldMk cId="776826904" sldId="1287"/>
            <ac:picMk id="9" creationId="{E55424F5-C8F5-A8EF-4088-8A1837682D2D}"/>
          </ac:picMkLst>
        </pc:picChg>
        <pc:picChg chg="add mod">
          <ac:chgData name="Karl Michael Höferl" userId="544d2ce1-0a3b-4706-9dfd-c6d69d0e3c8e" providerId="ADAL" clId="{CA3EC0A3-5279-4DA8-9AED-C2A53ED56198}" dt="2025-03-21T13:55:03.850" v="3821" actId="1036"/>
          <ac:picMkLst>
            <pc:docMk/>
            <pc:sldMk cId="776826904" sldId="1287"/>
            <ac:picMk id="12" creationId="{63A7F470-2579-A4AA-931C-3757B749D56C}"/>
          </ac:picMkLst>
        </pc:picChg>
      </pc:sldChg>
      <pc:sldChg chg="modSp new del mod">
        <pc:chgData name="Karl Michael Höferl" userId="544d2ce1-0a3b-4706-9dfd-c6d69d0e3c8e" providerId="ADAL" clId="{CA3EC0A3-5279-4DA8-9AED-C2A53ED56198}" dt="2025-03-21T14:54:04.983" v="4920" actId="47"/>
        <pc:sldMkLst>
          <pc:docMk/>
          <pc:sldMk cId="1203256892" sldId="1288"/>
        </pc:sldMkLst>
      </pc:sldChg>
      <pc:sldChg chg="addSp delSp modSp new mod">
        <pc:chgData name="Karl Michael Höferl" userId="544d2ce1-0a3b-4706-9dfd-c6d69d0e3c8e" providerId="ADAL" clId="{CA3EC0A3-5279-4DA8-9AED-C2A53ED56198}" dt="2025-03-26T08:26:06.784" v="6726" actId="790"/>
        <pc:sldMkLst>
          <pc:docMk/>
          <pc:sldMk cId="3349463874" sldId="1289"/>
        </pc:sldMkLst>
        <pc:spChg chg="mod">
          <ac:chgData name="Karl Michael Höferl" userId="544d2ce1-0a3b-4706-9dfd-c6d69d0e3c8e" providerId="ADAL" clId="{CA3EC0A3-5279-4DA8-9AED-C2A53ED56198}" dt="2025-03-26T08:26:06.769" v="6722" actId="790"/>
          <ac:spMkLst>
            <pc:docMk/>
            <pc:sldMk cId="3349463874" sldId="1289"/>
            <ac:spMk id="2" creationId="{04C6C432-2347-23DA-AA0B-0555F89DF109}"/>
          </ac:spMkLst>
        </pc:spChg>
        <pc:spChg chg="mod">
          <ac:chgData name="Karl Michael Höferl" userId="544d2ce1-0a3b-4706-9dfd-c6d69d0e3c8e" providerId="ADAL" clId="{CA3EC0A3-5279-4DA8-9AED-C2A53ED56198}" dt="2025-03-26T08:26:06.771" v="6723" actId="790"/>
          <ac:spMkLst>
            <pc:docMk/>
            <pc:sldMk cId="3349463874" sldId="1289"/>
            <ac:spMk id="3" creationId="{FB584DB8-87C9-F344-13C2-8E7325F108A8}"/>
          </ac:spMkLst>
        </pc:spChg>
        <pc:spChg chg="add del mod">
          <ac:chgData name="Karl Michael Höferl" userId="544d2ce1-0a3b-4706-9dfd-c6d69d0e3c8e" providerId="ADAL" clId="{CA3EC0A3-5279-4DA8-9AED-C2A53ED56198}" dt="2025-03-26T08:26:06.780" v="6724" actId="790"/>
          <ac:spMkLst>
            <pc:docMk/>
            <pc:sldMk cId="3349463874" sldId="1289"/>
            <ac:spMk id="4" creationId="{0D3EEBF3-B8C1-D0C2-BCC8-BF236A18B7B0}"/>
          </ac:spMkLst>
        </pc:spChg>
        <pc:spChg chg="mod">
          <ac:chgData name="Karl Michael Höferl" userId="544d2ce1-0a3b-4706-9dfd-c6d69d0e3c8e" providerId="ADAL" clId="{CA3EC0A3-5279-4DA8-9AED-C2A53ED56198}" dt="2025-03-26T08:26:06.782" v="6725" actId="790"/>
          <ac:spMkLst>
            <pc:docMk/>
            <pc:sldMk cId="3349463874" sldId="1289"/>
            <ac:spMk id="5" creationId="{E978F40E-FA59-B277-986A-BDED47D5162A}"/>
          </ac:spMkLst>
        </pc:spChg>
        <pc:spChg chg="mod">
          <ac:chgData name="Karl Michael Höferl" userId="544d2ce1-0a3b-4706-9dfd-c6d69d0e3c8e" providerId="ADAL" clId="{CA3EC0A3-5279-4DA8-9AED-C2A53ED56198}" dt="2025-03-26T08:26:06.784" v="6726" actId="790"/>
          <ac:spMkLst>
            <pc:docMk/>
            <pc:sldMk cId="3349463874" sldId="1289"/>
            <ac:spMk id="6" creationId="{E437A78F-DBB5-307B-9E44-20EA17726569}"/>
          </ac:spMkLst>
        </pc:spChg>
      </pc:sldChg>
      <pc:sldChg chg="modSp add mod">
        <pc:chgData name="Karl Michael Höferl" userId="544d2ce1-0a3b-4706-9dfd-c6d69d0e3c8e" providerId="ADAL" clId="{CA3EC0A3-5279-4DA8-9AED-C2A53ED56198}" dt="2025-03-26T08:26:06.751" v="6716" actId="790"/>
        <pc:sldMkLst>
          <pc:docMk/>
          <pc:sldMk cId="3227432117" sldId="1290"/>
        </pc:sldMkLst>
        <pc:spChg chg="mod">
          <ac:chgData name="Karl Michael Höferl" userId="544d2ce1-0a3b-4706-9dfd-c6d69d0e3c8e" providerId="ADAL" clId="{CA3EC0A3-5279-4DA8-9AED-C2A53ED56198}" dt="2025-03-26T08:26:06.734" v="6712" actId="790"/>
          <ac:spMkLst>
            <pc:docMk/>
            <pc:sldMk cId="3227432117" sldId="1290"/>
            <ac:spMk id="2" creationId="{AE816354-9917-9C18-5396-F5CB1367321A}"/>
          </ac:spMkLst>
        </pc:spChg>
        <pc:spChg chg="mod">
          <ac:chgData name="Karl Michael Höferl" userId="544d2ce1-0a3b-4706-9dfd-c6d69d0e3c8e" providerId="ADAL" clId="{CA3EC0A3-5279-4DA8-9AED-C2A53ED56198}" dt="2025-03-26T08:26:06.736" v="6713" actId="790"/>
          <ac:spMkLst>
            <pc:docMk/>
            <pc:sldMk cId="3227432117" sldId="1290"/>
            <ac:spMk id="3" creationId="{5AC8F671-BF2C-8305-5E68-606010F7B316}"/>
          </ac:spMkLst>
        </pc:spChg>
        <pc:spChg chg="mod">
          <ac:chgData name="Karl Michael Höferl" userId="544d2ce1-0a3b-4706-9dfd-c6d69d0e3c8e" providerId="ADAL" clId="{CA3EC0A3-5279-4DA8-9AED-C2A53ED56198}" dt="2025-03-26T08:26:06.744" v="6714" actId="790"/>
          <ac:spMkLst>
            <pc:docMk/>
            <pc:sldMk cId="3227432117" sldId="1290"/>
            <ac:spMk id="4" creationId="{26090CFF-CDC8-B232-092E-9B0298AAC62E}"/>
          </ac:spMkLst>
        </pc:spChg>
        <pc:spChg chg="mod">
          <ac:chgData name="Karl Michael Höferl" userId="544d2ce1-0a3b-4706-9dfd-c6d69d0e3c8e" providerId="ADAL" clId="{CA3EC0A3-5279-4DA8-9AED-C2A53ED56198}" dt="2025-03-26T08:26:06.748" v="6715" actId="790"/>
          <ac:spMkLst>
            <pc:docMk/>
            <pc:sldMk cId="3227432117" sldId="1290"/>
            <ac:spMk id="5" creationId="{54A3B922-61F8-DDF5-F157-6A593DCEB9B8}"/>
          </ac:spMkLst>
        </pc:spChg>
        <pc:spChg chg="mod">
          <ac:chgData name="Karl Michael Höferl" userId="544d2ce1-0a3b-4706-9dfd-c6d69d0e3c8e" providerId="ADAL" clId="{CA3EC0A3-5279-4DA8-9AED-C2A53ED56198}" dt="2025-03-26T08:26:06.751" v="6716" actId="790"/>
          <ac:spMkLst>
            <pc:docMk/>
            <pc:sldMk cId="3227432117" sldId="1290"/>
            <ac:spMk id="6" creationId="{DA44D8E6-BE0A-83CB-0DB1-7E36F345C8EA}"/>
          </ac:spMkLst>
        </pc:spChg>
      </pc:sldChg>
      <pc:sldChg chg="delSp modSp add del mod">
        <pc:chgData name="Karl Michael Höferl" userId="544d2ce1-0a3b-4706-9dfd-c6d69d0e3c8e" providerId="ADAL" clId="{CA3EC0A3-5279-4DA8-9AED-C2A53ED56198}" dt="2025-03-21T14:33:42.170" v="4578" actId="47"/>
        <pc:sldMkLst>
          <pc:docMk/>
          <pc:sldMk cId="472062066" sldId="1291"/>
        </pc:sldMkLst>
      </pc:sldChg>
      <pc:sldChg chg="modSp new mod">
        <pc:chgData name="Karl Michael Höferl" userId="544d2ce1-0a3b-4706-9dfd-c6d69d0e3c8e" providerId="ADAL" clId="{CA3EC0A3-5279-4DA8-9AED-C2A53ED56198}" dt="2025-03-26T08:26:06.732" v="6711" actId="790"/>
        <pc:sldMkLst>
          <pc:docMk/>
          <pc:sldMk cId="173592801" sldId="1292"/>
        </pc:sldMkLst>
        <pc:spChg chg="mod">
          <ac:chgData name="Karl Michael Höferl" userId="544d2ce1-0a3b-4706-9dfd-c6d69d0e3c8e" providerId="ADAL" clId="{CA3EC0A3-5279-4DA8-9AED-C2A53ED56198}" dt="2025-03-26T08:26:06.718" v="6707" actId="790"/>
          <ac:spMkLst>
            <pc:docMk/>
            <pc:sldMk cId="173592801" sldId="1292"/>
            <ac:spMk id="2" creationId="{F9D2D3CC-A3AA-B684-3066-ADF524FF5170}"/>
          </ac:spMkLst>
        </pc:spChg>
        <pc:spChg chg="mod">
          <ac:chgData name="Karl Michael Höferl" userId="544d2ce1-0a3b-4706-9dfd-c6d69d0e3c8e" providerId="ADAL" clId="{CA3EC0A3-5279-4DA8-9AED-C2A53ED56198}" dt="2025-03-26T08:26:06.721" v="6708" actId="790"/>
          <ac:spMkLst>
            <pc:docMk/>
            <pc:sldMk cId="173592801" sldId="1292"/>
            <ac:spMk id="3" creationId="{A9D2AACC-45D7-8031-F080-E647210862E4}"/>
          </ac:spMkLst>
        </pc:spChg>
        <pc:spChg chg="mod">
          <ac:chgData name="Karl Michael Höferl" userId="544d2ce1-0a3b-4706-9dfd-c6d69d0e3c8e" providerId="ADAL" clId="{CA3EC0A3-5279-4DA8-9AED-C2A53ED56198}" dt="2025-03-26T08:26:06.728" v="6709" actId="790"/>
          <ac:spMkLst>
            <pc:docMk/>
            <pc:sldMk cId="173592801" sldId="1292"/>
            <ac:spMk id="4" creationId="{DCFA12A0-40C1-1EB5-4704-939928895A39}"/>
          </ac:spMkLst>
        </pc:spChg>
        <pc:spChg chg="mod">
          <ac:chgData name="Karl Michael Höferl" userId="544d2ce1-0a3b-4706-9dfd-c6d69d0e3c8e" providerId="ADAL" clId="{CA3EC0A3-5279-4DA8-9AED-C2A53ED56198}" dt="2025-03-26T08:26:06.730" v="6710" actId="790"/>
          <ac:spMkLst>
            <pc:docMk/>
            <pc:sldMk cId="173592801" sldId="1292"/>
            <ac:spMk id="5" creationId="{B243E3E1-0C3F-7F9E-C5FC-9747711EA6A8}"/>
          </ac:spMkLst>
        </pc:spChg>
        <pc:spChg chg="mod">
          <ac:chgData name="Karl Michael Höferl" userId="544d2ce1-0a3b-4706-9dfd-c6d69d0e3c8e" providerId="ADAL" clId="{CA3EC0A3-5279-4DA8-9AED-C2A53ED56198}" dt="2025-03-26T08:26:06.732" v="6711" actId="790"/>
          <ac:spMkLst>
            <pc:docMk/>
            <pc:sldMk cId="173592801" sldId="1292"/>
            <ac:spMk id="6" creationId="{5A7C94D5-D294-C4EF-B6B5-F2DE91B0D79A}"/>
          </ac:spMkLst>
        </pc:spChg>
      </pc:sldChg>
      <pc:sldChg chg="addSp delSp modSp add mod">
        <pc:chgData name="Karl Michael Höferl" userId="544d2ce1-0a3b-4706-9dfd-c6d69d0e3c8e" providerId="ADAL" clId="{CA3EC0A3-5279-4DA8-9AED-C2A53ED56198}" dt="2025-03-26T08:26:06.793" v="6730" actId="790"/>
        <pc:sldMkLst>
          <pc:docMk/>
          <pc:sldMk cId="1772244452" sldId="1293"/>
        </pc:sldMkLst>
        <pc:spChg chg="mod">
          <ac:chgData name="Karl Michael Höferl" userId="544d2ce1-0a3b-4706-9dfd-c6d69d0e3c8e" providerId="ADAL" clId="{CA3EC0A3-5279-4DA8-9AED-C2A53ED56198}" dt="2025-03-26T08:26:06.786" v="6727" actId="790"/>
          <ac:spMkLst>
            <pc:docMk/>
            <pc:sldMk cId="1772244452" sldId="1293"/>
            <ac:spMk id="2" creationId="{53E67879-5922-479A-E858-C9B7978DA94A}"/>
          </ac:spMkLst>
        </pc:spChg>
        <pc:spChg chg="mod">
          <ac:chgData name="Karl Michael Höferl" userId="544d2ce1-0a3b-4706-9dfd-c6d69d0e3c8e" providerId="ADAL" clId="{CA3EC0A3-5279-4DA8-9AED-C2A53ED56198}" dt="2025-03-26T08:26:06.789" v="6728" actId="790"/>
          <ac:spMkLst>
            <pc:docMk/>
            <pc:sldMk cId="1772244452" sldId="1293"/>
            <ac:spMk id="3" creationId="{3F4CBE3F-E5AE-71F2-5471-0377A40D27DF}"/>
          </ac:spMkLst>
        </pc:spChg>
        <pc:spChg chg="mod">
          <ac:chgData name="Karl Michael Höferl" userId="544d2ce1-0a3b-4706-9dfd-c6d69d0e3c8e" providerId="ADAL" clId="{CA3EC0A3-5279-4DA8-9AED-C2A53ED56198}" dt="2025-03-26T08:26:06.791" v="6729" actId="790"/>
          <ac:spMkLst>
            <pc:docMk/>
            <pc:sldMk cId="1772244452" sldId="1293"/>
            <ac:spMk id="5" creationId="{DA331DF1-A7E7-41C2-E9C6-F06141E020A6}"/>
          </ac:spMkLst>
        </pc:spChg>
        <pc:spChg chg="mod">
          <ac:chgData name="Karl Michael Höferl" userId="544d2ce1-0a3b-4706-9dfd-c6d69d0e3c8e" providerId="ADAL" clId="{CA3EC0A3-5279-4DA8-9AED-C2A53ED56198}" dt="2025-03-26T08:26:06.793" v="6730" actId="790"/>
          <ac:spMkLst>
            <pc:docMk/>
            <pc:sldMk cId="1772244452" sldId="1293"/>
            <ac:spMk id="6" creationId="{766324F2-EBD7-5C15-B0F6-B3FE7DEE9181}"/>
          </ac:spMkLst>
        </pc:spChg>
        <pc:picChg chg="add mod">
          <ac:chgData name="Karl Michael Höferl" userId="544d2ce1-0a3b-4706-9dfd-c6d69d0e3c8e" providerId="ADAL" clId="{CA3EC0A3-5279-4DA8-9AED-C2A53ED56198}" dt="2025-03-21T14:41:41.497" v="4744" actId="1036"/>
          <ac:picMkLst>
            <pc:docMk/>
            <pc:sldMk cId="1772244452" sldId="1293"/>
            <ac:picMk id="7170" creationId="{BF96BAA0-AD44-B3C9-076E-D28E636EA763}"/>
          </ac:picMkLst>
        </pc:picChg>
      </pc:sldChg>
      <pc:sldChg chg="addSp delSp modSp new mod">
        <pc:chgData name="Karl Michael Höferl" userId="544d2ce1-0a3b-4706-9dfd-c6d69d0e3c8e" providerId="ADAL" clId="{CA3EC0A3-5279-4DA8-9AED-C2A53ED56198}" dt="2025-03-26T08:26:06.802" v="6734" actId="790"/>
        <pc:sldMkLst>
          <pc:docMk/>
          <pc:sldMk cId="1611579956" sldId="1294"/>
        </pc:sldMkLst>
        <pc:spChg chg="mod">
          <ac:chgData name="Karl Michael Höferl" userId="544d2ce1-0a3b-4706-9dfd-c6d69d0e3c8e" providerId="ADAL" clId="{CA3EC0A3-5279-4DA8-9AED-C2A53ED56198}" dt="2025-03-26T08:26:06.796" v="6731" actId="790"/>
          <ac:spMkLst>
            <pc:docMk/>
            <pc:sldMk cId="1611579956" sldId="1294"/>
            <ac:spMk id="2" creationId="{22BE5447-DC66-DA4F-3B81-4E388DAD0A01}"/>
          </ac:spMkLst>
        </pc:spChg>
        <pc:spChg chg="mod">
          <ac:chgData name="Karl Michael Höferl" userId="544d2ce1-0a3b-4706-9dfd-c6d69d0e3c8e" providerId="ADAL" clId="{CA3EC0A3-5279-4DA8-9AED-C2A53ED56198}" dt="2025-03-26T08:26:06.798" v="6732" actId="790"/>
          <ac:spMkLst>
            <pc:docMk/>
            <pc:sldMk cId="1611579956" sldId="1294"/>
            <ac:spMk id="3" creationId="{52A78589-3F0F-8D22-DA2E-AF7B7A1D9474}"/>
          </ac:spMkLst>
        </pc:spChg>
        <pc:spChg chg="mod">
          <ac:chgData name="Karl Michael Höferl" userId="544d2ce1-0a3b-4706-9dfd-c6d69d0e3c8e" providerId="ADAL" clId="{CA3EC0A3-5279-4DA8-9AED-C2A53ED56198}" dt="2025-03-26T08:26:06.800" v="6733" actId="790"/>
          <ac:spMkLst>
            <pc:docMk/>
            <pc:sldMk cId="1611579956" sldId="1294"/>
            <ac:spMk id="5" creationId="{5F903997-27F9-4F70-7EDD-5F565121277E}"/>
          </ac:spMkLst>
        </pc:spChg>
        <pc:spChg chg="mod">
          <ac:chgData name="Karl Michael Höferl" userId="544d2ce1-0a3b-4706-9dfd-c6d69d0e3c8e" providerId="ADAL" clId="{CA3EC0A3-5279-4DA8-9AED-C2A53ED56198}" dt="2025-03-26T08:26:06.802" v="6734" actId="790"/>
          <ac:spMkLst>
            <pc:docMk/>
            <pc:sldMk cId="1611579956" sldId="1294"/>
            <ac:spMk id="6" creationId="{7D0CC835-561E-0BB2-4CD7-B542A3FCBE4E}"/>
          </ac:spMkLst>
        </pc:spChg>
        <pc:graphicFrameChg chg="add mod modGraphic">
          <ac:chgData name="Karl Michael Höferl" userId="544d2ce1-0a3b-4706-9dfd-c6d69d0e3c8e" providerId="ADAL" clId="{CA3EC0A3-5279-4DA8-9AED-C2A53ED56198}" dt="2025-03-21T14:46:09.801" v="4809" actId="1036"/>
          <ac:graphicFrameMkLst>
            <pc:docMk/>
            <pc:sldMk cId="1611579956" sldId="1294"/>
            <ac:graphicFrameMk id="13" creationId="{1B7232CE-4383-E022-B9F1-49DA2EF0269A}"/>
          </ac:graphicFrameMkLst>
        </pc:graphicFrameChg>
      </pc:sldChg>
      <pc:sldChg chg="modSp add mod">
        <pc:chgData name="Karl Michael Höferl" userId="544d2ce1-0a3b-4706-9dfd-c6d69d0e3c8e" providerId="ADAL" clId="{CA3EC0A3-5279-4DA8-9AED-C2A53ED56198}" dt="2025-03-26T08:26:06.810" v="6739" actId="790"/>
        <pc:sldMkLst>
          <pc:docMk/>
          <pc:sldMk cId="433104665" sldId="1295"/>
        </pc:sldMkLst>
        <pc:spChg chg="mod">
          <ac:chgData name="Karl Michael Höferl" userId="544d2ce1-0a3b-4706-9dfd-c6d69d0e3c8e" providerId="ADAL" clId="{CA3EC0A3-5279-4DA8-9AED-C2A53ED56198}" dt="2025-03-26T08:26:06.803" v="6735" actId="790"/>
          <ac:spMkLst>
            <pc:docMk/>
            <pc:sldMk cId="433104665" sldId="1295"/>
            <ac:spMk id="2" creationId="{401F3963-6784-39DA-CFB3-3C1652C9E229}"/>
          </ac:spMkLst>
        </pc:spChg>
        <pc:spChg chg="mod">
          <ac:chgData name="Karl Michael Höferl" userId="544d2ce1-0a3b-4706-9dfd-c6d69d0e3c8e" providerId="ADAL" clId="{CA3EC0A3-5279-4DA8-9AED-C2A53ED56198}" dt="2025-03-26T08:26:06.805" v="6736" actId="790"/>
          <ac:spMkLst>
            <pc:docMk/>
            <pc:sldMk cId="433104665" sldId="1295"/>
            <ac:spMk id="3" creationId="{C437A618-B125-2462-558E-6C0EF22C4251}"/>
          </ac:spMkLst>
        </pc:spChg>
        <pc:spChg chg="mod">
          <ac:chgData name="Karl Michael Höferl" userId="544d2ce1-0a3b-4706-9dfd-c6d69d0e3c8e" providerId="ADAL" clId="{CA3EC0A3-5279-4DA8-9AED-C2A53ED56198}" dt="2025-03-26T08:26:06.806" v="6737" actId="790"/>
          <ac:spMkLst>
            <pc:docMk/>
            <pc:sldMk cId="433104665" sldId="1295"/>
            <ac:spMk id="4" creationId="{27FD3E8E-9334-268E-1DAF-6401ABC035C3}"/>
          </ac:spMkLst>
        </pc:spChg>
        <pc:spChg chg="mod">
          <ac:chgData name="Karl Michael Höferl" userId="544d2ce1-0a3b-4706-9dfd-c6d69d0e3c8e" providerId="ADAL" clId="{CA3EC0A3-5279-4DA8-9AED-C2A53ED56198}" dt="2025-03-26T08:26:06.808" v="6738" actId="790"/>
          <ac:spMkLst>
            <pc:docMk/>
            <pc:sldMk cId="433104665" sldId="1295"/>
            <ac:spMk id="5" creationId="{1AEBE9A0-61F3-2C97-4946-5AC062B74886}"/>
          </ac:spMkLst>
        </pc:spChg>
        <pc:spChg chg="mod">
          <ac:chgData name="Karl Michael Höferl" userId="544d2ce1-0a3b-4706-9dfd-c6d69d0e3c8e" providerId="ADAL" clId="{CA3EC0A3-5279-4DA8-9AED-C2A53ED56198}" dt="2025-03-26T08:26:06.810" v="6739" actId="790"/>
          <ac:spMkLst>
            <pc:docMk/>
            <pc:sldMk cId="433104665" sldId="1295"/>
            <ac:spMk id="6" creationId="{107E09D4-0E37-62C4-4380-F73723767F3A}"/>
          </ac:spMkLst>
        </pc:spChg>
      </pc:sldChg>
      <pc:sldChg chg="addSp delSp modSp new mod">
        <pc:chgData name="Karl Michael Höferl" userId="544d2ce1-0a3b-4706-9dfd-c6d69d0e3c8e" providerId="ADAL" clId="{CA3EC0A3-5279-4DA8-9AED-C2A53ED56198}" dt="2025-03-26T08:26:06.818" v="6743" actId="790"/>
        <pc:sldMkLst>
          <pc:docMk/>
          <pc:sldMk cId="1765536461" sldId="1296"/>
        </pc:sldMkLst>
        <pc:spChg chg="mod">
          <ac:chgData name="Karl Michael Höferl" userId="544d2ce1-0a3b-4706-9dfd-c6d69d0e3c8e" providerId="ADAL" clId="{CA3EC0A3-5279-4DA8-9AED-C2A53ED56198}" dt="2025-03-26T08:26:06.811" v="6740" actId="790"/>
          <ac:spMkLst>
            <pc:docMk/>
            <pc:sldMk cId="1765536461" sldId="1296"/>
            <ac:spMk id="2" creationId="{20571619-167F-3FDF-89F8-F0ADC9A65869}"/>
          </ac:spMkLst>
        </pc:spChg>
        <pc:spChg chg="mod">
          <ac:chgData name="Karl Michael Höferl" userId="544d2ce1-0a3b-4706-9dfd-c6d69d0e3c8e" providerId="ADAL" clId="{CA3EC0A3-5279-4DA8-9AED-C2A53ED56198}" dt="2025-03-26T08:26:06.813" v="6741" actId="790"/>
          <ac:spMkLst>
            <pc:docMk/>
            <pc:sldMk cId="1765536461" sldId="1296"/>
            <ac:spMk id="3" creationId="{B75217D1-2DFD-A109-A795-D130E1D2911C}"/>
          </ac:spMkLst>
        </pc:spChg>
        <pc:spChg chg="mod">
          <ac:chgData name="Karl Michael Höferl" userId="544d2ce1-0a3b-4706-9dfd-c6d69d0e3c8e" providerId="ADAL" clId="{CA3EC0A3-5279-4DA8-9AED-C2A53ED56198}" dt="2025-03-26T08:26:06.816" v="6742" actId="790"/>
          <ac:spMkLst>
            <pc:docMk/>
            <pc:sldMk cId="1765536461" sldId="1296"/>
            <ac:spMk id="5" creationId="{8F4BF0E2-2358-E248-3ADF-05BF51F7319E}"/>
          </ac:spMkLst>
        </pc:spChg>
        <pc:spChg chg="mod">
          <ac:chgData name="Karl Michael Höferl" userId="544d2ce1-0a3b-4706-9dfd-c6d69d0e3c8e" providerId="ADAL" clId="{CA3EC0A3-5279-4DA8-9AED-C2A53ED56198}" dt="2025-03-26T08:26:06.818" v="6743" actId="790"/>
          <ac:spMkLst>
            <pc:docMk/>
            <pc:sldMk cId="1765536461" sldId="1296"/>
            <ac:spMk id="6" creationId="{DAE16527-0852-8884-BA1A-134CBBC12E7B}"/>
          </ac:spMkLst>
        </pc:spChg>
        <pc:picChg chg="add mod">
          <ac:chgData name="Karl Michael Höferl" userId="544d2ce1-0a3b-4706-9dfd-c6d69d0e3c8e" providerId="ADAL" clId="{CA3EC0A3-5279-4DA8-9AED-C2A53ED56198}" dt="2025-03-21T14:51:29.177" v="4874" actId="1035"/>
          <ac:picMkLst>
            <pc:docMk/>
            <pc:sldMk cId="1765536461" sldId="1296"/>
            <ac:picMk id="8" creationId="{9A6A556B-E79A-355B-B7BD-59B5277EE86C}"/>
          </ac:picMkLst>
        </pc:picChg>
      </pc:sldChg>
      <pc:sldChg chg="addSp delSp modSp new mod">
        <pc:chgData name="Karl Michael Höferl" userId="544d2ce1-0a3b-4706-9dfd-c6d69d0e3c8e" providerId="ADAL" clId="{CA3EC0A3-5279-4DA8-9AED-C2A53ED56198}" dt="2025-03-26T08:26:06.827" v="6748" actId="790"/>
        <pc:sldMkLst>
          <pc:docMk/>
          <pc:sldMk cId="1530750998" sldId="1297"/>
        </pc:sldMkLst>
        <pc:spChg chg="mod">
          <ac:chgData name="Karl Michael Höferl" userId="544d2ce1-0a3b-4706-9dfd-c6d69d0e3c8e" providerId="ADAL" clId="{CA3EC0A3-5279-4DA8-9AED-C2A53ED56198}" dt="2025-03-26T08:26:06.819" v="6744" actId="790"/>
          <ac:spMkLst>
            <pc:docMk/>
            <pc:sldMk cId="1530750998" sldId="1297"/>
            <ac:spMk id="2" creationId="{143E6A43-F42E-6305-8D92-5C1A1BC9ACB3}"/>
          </ac:spMkLst>
        </pc:spChg>
        <pc:spChg chg="mod">
          <ac:chgData name="Karl Michael Höferl" userId="544d2ce1-0a3b-4706-9dfd-c6d69d0e3c8e" providerId="ADAL" clId="{CA3EC0A3-5279-4DA8-9AED-C2A53ED56198}" dt="2025-03-26T08:26:06.821" v="6745" actId="790"/>
          <ac:spMkLst>
            <pc:docMk/>
            <pc:sldMk cId="1530750998" sldId="1297"/>
            <ac:spMk id="3" creationId="{2230E7AA-FE6D-750B-570A-BEA10C7FEC65}"/>
          </ac:spMkLst>
        </pc:spChg>
        <pc:spChg chg="mod">
          <ac:chgData name="Karl Michael Höferl" userId="544d2ce1-0a3b-4706-9dfd-c6d69d0e3c8e" providerId="ADAL" clId="{CA3EC0A3-5279-4DA8-9AED-C2A53ED56198}" dt="2025-03-26T08:26:06.823" v="6746" actId="790"/>
          <ac:spMkLst>
            <pc:docMk/>
            <pc:sldMk cId="1530750998" sldId="1297"/>
            <ac:spMk id="5" creationId="{A049A4DA-FB99-0F3D-9388-4AEB858068B7}"/>
          </ac:spMkLst>
        </pc:spChg>
        <pc:spChg chg="mod">
          <ac:chgData name="Karl Michael Höferl" userId="544d2ce1-0a3b-4706-9dfd-c6d69d0e3c8e" providerId="ADAL" clId="{CA3EC0A3-5279-4DA8-9AED-C2A53ED56198}" dt="2025-03-26T08:26:06.825" v="6747" actId="790"/>
          <ac:spMkLst>
            <pc:docMk/>
            <pc:sldMk cId="1530750998" sldId="1297"/>
            <ac:spMk id="6" creationId="{7553DF35-7D45-3EB3-C387-9F8E300834B3}"/>
          </ac:spMkLst>
        </pc:spChg>
        <pc:spChg chg="add mod">
          <ac:chgData name="Karl Michael Höferl" userId="544d2ce1-0a3b-4706-9dfd-c6d69d0e3c8e" providerId="ADAL" clId="{CA3EC0A3-5279-4DA8-9AED-C2A53ED56198}" dt="2025-03-26T08:26:06.827" v="6748" actId="790"/>
          <ac:spMkLst>
            <pc:docMk/>
            <pc:sldMk cId="1530750998" sldId="1297"/>
            <ac:spMk id="7" creationId="{2A312B04-DB1B-3A76-8DB7-46C82A90C036}"/>
          </ac:spMkLst>
        </pc:spChg>
      </pc:sldChg>
      <pc:sldChg chg="modSp add mod">
        <pc:chgData name="Karl Michael Höferl" userId="544d2ce1-0a3b-4706-9dfd-c6d69d0e3c8e" providerId="ADAL" clId="{CA3EC0A3-5279-4DA8-9AED-C2A53ED56198}" dt="2025-03-26T08:26:06.834" v="6751" actId="790"/>
        <pc:sldMkLst>
          <pc:docMk/>
          <pc:sldMk cId="569037778" sldId="1298"/>
        </pc:sldMkLst>
        <pc:spChg chg="mod">
          <ac:chgData name="Karl Michael Höferl" userId="544d2ce1-0a3b-4706-9dfd-c6d69d0e3c8e" providerId="ADAL" clId="{CA3EC0A3-5279-4DA8-9AED-C2A53ED56198}" dt="2025-03-26T08:26:06.832" v="6750" actId="790"/>
          <ac:spMkLst>
            <pc:docMk/>
            <pc:sldMk cId="569037778" sldId="1298"/>
            <ac:spMk id="2" creationId="{CEC1DB83-3FAB-AD93-9D17-91D8B5FB6B20}"/>
          </ac:spMkLst>
        </pc:spChg>
        <pc:spChg chg="mod">
          <ac:chgData name="Karl Michael Höferl" userId="544d2ce1-0a3b-4706-9dfd-c6d69d0e3c8e" providerId="ADAL" clId="{CA3EC0A3-5279-4DA8-9AED-C2A53ED56198}" dt="2025-03-26T08:26:06.834" v="6751" actId="790"/>
          <ac:spMkLst>
            <pc:docMk/>
            <pc:sldMk cId="569037778" sldId="1298"/>
            <ac:spMk id="6" creationId="{597B0B30-9A19-8DEA-EFE9-A6203891B285}"/>
          </ac:spMkLst>
        </pc:spChg>
        <pc:spChg chg="mod">
          <ac:chgData name="Karl Michael Höferl" userId="544d2ce1-0a3b-4706-9dfd-c6d69d0e3c8e" providerId="ADAL" clId="{CA3EC0A3-5279-4DA8-9AED-C2A53ED56198}" dt="2025-03-26T08:26:06.829" v="6749" actId="790"/>
          <ac:spMkLst>
            <pc:docMk/>
            <pc:sldMk cId="569037778" sldId="1298"/>
            <ac:spMk id="7" creationId="{E530D698-5A40-ED56-A7AC-AE963EC1E7A7}"/>
          </ac:spMkLst>
        </pc:spChg>
      </pc:sldChg>
      <pc:sldChg chg="addSp delSp modSp add mod">
        <pc:chgData name="Karl Michael Höferl" userId="544d2ce1-0a3b-4706-9dfd-c6d69d0e3c8e" providerId="ADAL" clId="{CA3EC0A3-5279-4DA8-9AED-C2A53ED56198}" dt="2025-03-26T08:26:06.844" v="6755" actId="790"/>
        <pc:sldMkLst>
          <pc:docMk/>
          <pc:sldMk cId="1341708711" sldId="1299"/>
        </pc:sldMkLst>
        <pc:spChg chg="mod">
          <ac:chgData name="Karl Michael Höferl" userId="544d2ce1-0a3b-4706-9dfd-c6d69d0e3c8e" providerId="ADAL" clId="{CA3EC0A3-5279-4DA8-9AED-C2A53ED56198}" dt="2025-03-26T08:26:06.836" v="6752" actId="790"/>
          <ac:spMkLst>
            <pc:docMk/>
            <pc:sldMk cId="1341708711" sldId="1299"/>
            <ac:spMk id="2" creationId="{5B3DB2CA-C229-7100-4CC6-A00C670FDDF8}"/>
          </ac:spMkLst>
        </pc:spChg>
        <pc:spChg chg="mod">
          <ac:chgData name="Karl Michael Höferl" userId="544d2ce1-0a3b-4706-9dfd-c6d69d0e3c8e" providerId="ADAL" clId="{CA3EC0A3-5279-4DA8-9AED-C2A53ED56198}" dt="2025-03-26T08:26:06.840" v="6753" actId="790"/>
          <ac:spMkLst>
            <pc:docMk/>
            <pc:sldMk cId="1341708711" sldId="1299"/>
            <ac:spMk id="3" creationId="{047B5A59-9F9F-64B6-BAA3-06BBE0171497}"/>
          </ac:spMkLst>
        </pc:spChg>
        <pc:spChg chg="mod">
          <ac:chgData name="Karl Michael Höferl" userId="544d2ce1-0a3b-4706-9dfd-c6d69d0e3c8e" providerId="ADAL" clId="{CA3EC0A3-5279-4DA8-9AED-C2A53ED56198}" dt="2025-03-26T08:26:06.842" v="6754" actId="790"/>
          <ac:spMkLst>
            <pc:docMk/>
            <pc:sldMk cId="1341708711" sldId="1299"/>
            <ac:spMk id="5" creationId="{16B9A4DE-2C42-D906-93AF-C226048360AC}"/>
          </ac:spMkLst>
        </pc:spChg>
        <pc:spChg chg="mod">
          <ac:chgData name="Karl Michael Höferl" userId="544d2ce1-0a3b-4706-9dfd-c6d69d0e3c8e" providerId="ADAL" clId="{CA3EC0A3-5279-4DA8-9AED-C2A53ED56198}" dt="2025-03-26T08:26:06.844" v="6755" actId="790"/>
          <ac:spMkLst>
            <pc:docMk/>
            <pc:sldMk cId="1341708711" sldId="1299"/>
            <ac:spMk id="6" creationId="{CE7A9152-254B-D6C0-3E3E-A4988295F5C4}"/>
          </ac:spMkLst>
        </pc:spChg>
        <pc:picChg chg="add mod">
          <ac:chgData name="Karl Michael Höferl" userId="544d2ce1-0a3b-4706-9dfd-c6d69d0e3c8e" providerId="ADAL" clId="{CA3EC0A3-5279-4DA8-9AED-C2A53ED56198}" dt="2025-03-21T14:57:33.671" v="4956" actId="1035"/>
          <ac:picMkLst>
            <pc:docMk/>
            <pc:sldMk cId="1341708711" sldId="1299"/>
            <ac:picMk id="9218" creationId="{51B2D3F8-ACEB-6772-8819-B7752138015F}"/>
          </ac:picMkLst>
        </pc:picChg>
      </pc:sldChg>
      <pc:sldChg chg="new del">
        <pc:chgData name="Karl Michael Höferl" userId="544d2ce1-0a3b-4706-9dfd-c6d69d0e3c8e" providerId="ADAL" clId="{CA3EC0A3-5279-4DA8-9AED-C2A53ED56198}" dt="2025-03-21T14:54:19.156" v="4922" actId="47"/>
        <pc:sldMkLst>
          <pc:docMk/>
          <pc:sldMk cId="3325021012" sldId="1299"/>
        </pc:sldMkLst>
      </pc:sldChg>
      <pc:sldChg chg="addSp delSp modSp new mod">
        <pc:chgData name="Karl Michael Höferl" userId="544d2ce1-0a3b-4706-9dfd-c6d69d0e3c8e" providerId="ADAL" clId="{CA3EC0A3-5279-4DA8-9AED-C2A53ED56198}" dt="2025-03-26T08:26:06.855" v="6760" actId="790"/>
        <pc:sldMkLst>
          <pc:docMk/>
          <pc:sldMk cId="517965572" sldId="1300"/>
        </pc:sldMkLst>
        <pc:spChg chg="mod">
          <ac:chgData name="Karl Michael Höferl" userId="544d2ce1-0a3b-4706-9dfd-c6d69d0e3c8e" providerId="ADAL" clId="{CA3EC0A3-5279-4DA8-9AED-C2A53ED56198}" dt="2025-03-26T08:26:06.846" v="6756" actId="790"/>
          <ac:spMkLst>
            <pc:docMk/>
            <pc:sldMk cId="517965572" sldId="1300"/>
            <ac:spMk id="2" creationId="{D41D82AD-A978-C59A-83FB-6EB60728BD75}"/>
          </ac:spMkLst>
        </pc:spChg>
        <pc:spChg chg="mod">
          <ac:chgData name="Karl Michael Höferl" userId="544d2ce1-0a3b-4706-9dfd-c6d69d0e3c8e" providerId="ADAL" clId="{CA3EC0A3-5279-4DA8-9AED-C2A53ED56198}" dt="2025-03-26T08:26:06.848" v="6757" actId="790"/>
          <ac:spMkLst>
            <pc:docMk/>
            <pc:sldMk cId="517965572" sldId="1300"/>
            <ac:spMk id="3" creationId="{5200438A-7A52-D566-7F3A-8BF1BDB4AD13}"/>
          </ac:spMkLst>
        </pc:spChg>
        <pc:spChg chg="mod">
          <ac:chgData name="Karl Michael Höferl" userId="544d2ce1-0a3b-4706-9dfd-c6d69d0e3c8e" providerId="ADAL" clId="{CA3EC0A3-5279-4DA8-9AED-C2A53ED56198}" dt="2025-03-26T08:26:06.851" v="6758" actId="790"/>
          <ac:spMkLst>
            <pc:docMk/>
            <pc:sldMk cId="517965572" sldId="1300"/>
            <ac:spMk id="5" creationId="{B0EF0913-12BB-3568-30DB-F190B18D7B6E}"/>
          </ac:spMkLst>
        </pc:spChg>
        <pc:spChg chg="mod">
          <ac:chgData name="Karl Michael Höferl" userId="544d2ce1-0a3b-4706-9dfd-c6d69d0e3c8e" providerId="ADAL" clId="{CA3EC0A3-5279-4DA8-9AED-C2A53ED56198}" dt="2025-03-26T08:26:06.852" v="6759" actId="790"/>
          <ac:spMkLst>
            <pc:docMk/>
            <pc:sldMk cId="517965572" sldId="1300"/>
            <ac:spMk id="6" creationId="{1D19DE18-07A0-9588-BB46-C0246FF85643}"/>
          </ac:spMkLst>
        </pc:spChg>
        <pc:spChg chg="add mod">
          <ac:chgData name="Karl Michael Höferl" userId="544d2ce1-0a3b-4706-9dfd-c6d69d0e3c8e" providerId="ADAL" clId="{CA3EC0A3-5279-4DA8-9AED-C2A53ED56198}" dt="2025-03-26T08:26:06.855" v="6760" actId="790"/>
          <ac:spMkLst>
            <pc:docMk/>
            <pc:sldMk cId="517965572" sldId="1300"/>
            <ac:spMk id="7" creationId="{798EAA8C-7AE4-1255-E611-1068F15BB7FD}"/>
          </ac:spMkLst>
        </pc:spChg>
      </pc:sldChg>
      <pc:sldChg chg="addSp delSp modSp new mod">
        <pc:chgData name="Karl Michael Höferl" userId="544d2ce1-0a3b-4706-9dfd-c6d69d0e3c8e" providerId="ADAL" clId="{CA3EC0A3-5279-4DA8-9AED-C2A53ED56198}" dt="2025-03-26T08:26:06.897" v="6775" actId="790"/>
        <pc:sldMkLst>
          <pc:docMk/>
          <pc:sldMk cId="2801314076" sldId="1301"/>
        </pc:sldMkLst>
        <pc:spChg chg="mod">
          <ac:chgData name="Karl Michael Höferl" userId="544d2ce1-0a3b-4706-9dfd-c6d69d0e3c8e" providerId="ADAL" clId="{CA3EC0A3-5279-4DA8-9AED-C2A53ED56198}" dt="2025-03-26T08:26:06.890" v="6772" actId="790"/>
          <ac:spMkLst>
            <pc:docMk/>
            <pc:sldMk cId="2801314076" sldId="1301"/>
            <ac:spMk id="2" creationId="{057D0D37-0236-A9AA-2C46-B22B846D3B46}"/>
          </ac:spMkLst>
        </pc:spChg>
        <pc:spChg chg="mod">
          <ac:chgData name="Karl Michael Höferl" userId="544d2ce1-0a3b-4706-9dfd-c6d69d0e3c8e" providerId="ADAL" clId="{CA3EC0A3-5279-4DA8-9AED-C2A53ED56198}" dt="2025-03-26T08:26:06.892" v="6773" actId="790"/>
          <ac:spMkLst>
            <pc:docMk/>
            <pc:sldMk cId="2801314076" sldId="1301"/>
            <ac:spMk id="3" creationId="{090A511A-CD5F-D0BD-9E8F-46AA20DB604B}"/>
          </ac:spMkLst>
        </pc:spChg>
        <pc:spChg chg="mod">
          <ac:chgData name="Karl Michael Höferl" userId="544d2ce1-0a3b-4706-9dfd-c6d69d0e3c8e" providerId="ADAL" clId="{CA3EC0A3-5279-4DA8-9AED-C2A53ED56198}" dt="2025-03-26T08:26:06.894" v="6774" actId="790"/>
          <ac:spMkLst>
            <pc:docMk/>
            <pc:sldMk cId="2801314076" sldId="1301"/>
            <ac:spMk id="5" creationId="{4E742792-6D3F-0400-BFBD-04BA93507914}"/>
          </ac:spMkLst>
        </pc:spChg>
        <pc:spChg chg="mod">
          <ac:chgData name="Karl Michael Höferl" userId="544d2ce1-0a3b-4706-9dfd-c6d69d0e3c8e" providerId="ADAL" clId="{CA3EC0A3-5279-4DA8-9AED-C2A53ED56198}" dt="2025-03-26T08:26:06.897" v="6775" actId="790"/>
          <ac:spMkLst>
            <pc:docMk/>
            <pc:sldMk cId="2801314076" sldId="1301"/>
            <ac:spMk id="6" creationId="{59494274-55C5-E9C2-9906-D4B32CC9EC66}"/>
          </ac:spMkLst>
        </pc:spChg>
        <pc:graphicFrameChg chg="add mod">
          <ac:chgData name="Karl Michael Höferl" userId="544d2ce1-0a3b-4706-9dfd-c6d69d0e3c8e" providerId="ADAL" clId="{CA3EC0A3-5279-4DA8-9AED-C2A53ED56198}" dt="2025-03-21T15:08:53.844" v="5050" actId="1037"/>
          <ac:graphicFrameMkLst>
            <pc:docMk/>
            <pc:sldMk cId="2801314076" sldId="1301"/>
            <ac:graphicFrameMk id="7" creationId="{70A8720F-EA70-F9A2-BC3F-0A8A5520E6FD}"/>
          </ac:graphicFrameMkLst>
        </pc:graphicFrameChg>
      </pc:sldChg>
      <pc:sldChg chg="addSp delSp modSp add mod">
        <pc:chgData name="Karl Michael Höferl" userId="544d2ce1-0a3b-4706-9dfd-c6d69d0e3c8e" providerId="ADAL" clId="{CA3EC0A3-5279-4DA8-9AED-C2A53ED56198}" dt="2025-03-26T08:26:06.868" v="6765" actId="790"/>
        <pc:sldMkLst>
          <pc:docMk/>
          <pc:sldMk cId="1930358728" sldId="1302"/>
        </pc:sldMkLst>
        <pc:spChg chg="mod">
          <ac:chgData name="Karl Michael Höferl" userId="544d2ce1-0a3b-4706-9dfd-c6d69d0e3c8e" providerId="ADAL" clId="{CA3EC0A3-5279-4DA8-9AED-C2A53ED56198}" dt="2025-03-26T08:26:06.858" v="6761" actId="790"/>
          <ac:spMkLst>
            <pc:docMk/>
            <pc:sldMk cId="1930358728" sldId="1302"/>
            <ac:spMk id="2" creationId="{FB797048-0026-C807-748B-9F67AE701A60}"/>
          </ac:spMkLst>
        </pc:spChg>
        <pc:spChg chg="mod">
          <ac:chgData name="Karl Michael Höferl" userId="544d2ce1-0a3b-4706-9dfd-c6d69d0e3c8e" providerId="ADAL" clId="{CA3EC0A3-5279-4DA8-9AED-C2A53ED56198}" dt="2025-03-26T08:26:06.860" v="6762" actId="790"/>
          <ac:spMkLst>
            <pc:docMk/>
            <pc:sldMk cId="1930358728" sldId="1302"/>
            <ac:spMk id="3" creationId="{EE77CDA2-03F8-A14A-B6E6-C6FFE7EF6851}"/>
          </ac:spMkLst>
        </pc:spChg>
        <pc:spChg chg="mod">
          <ac:chgData name="Karl Michael Höferl" userId="544d2ce1-0a3b-4706-9dfd-c6d69d0e3c8e" providerId="ADAL" clId="{CA3EC0A3-5279-4DA8-9AED-C2A53ED56198}" dt="2025-03-26T08:26:06.862" v="6763" actId="790"/>
          <ac:spMkLst>
            <pc:docMk/>
            <pc:sldMk cId="1930358728" sldId="1302"/>
            <ac:spMk id="5" creationId="{FB839806-9113-07D2-B86A-254C68D8A5C4}"/>
          </ac:spMkLst>
        </pc:spChg>
        <pc:spChg chg="mod">
          <ac:chgData name="Karl Michael Höferl" userId="544d2ce1-0a3b-4706-9dfd-c6d69d0e3c8e" providerId="ADAL" clId="{CA3EC0A3-5279-4DA8-9AED-C2A53ED56198}" dt="2025-03-26T08:26:06.864" v="6764" actId="790"/>
          <ac:spMkLst>
            <pc:docMk/>
            <pc:sldMk cId="1930358728" sldId="1302"/>
            <ac:spMk id="6" creationId="{C1CB3AEA-82D9-CCE5-1AC9-29D4BA3E57B1}"/>
          </ac:spMkLst>
        </pc:spChg>
        <pc:spChg chg="add mod">
          <ac:chgData name="Karl Michael Höferl" userId="544d2ce1-0a3b-4706-9dfd-c6d69d0e3c8e" providerId="ADAL" clId="{CA3EC0A3-5279-4DA8-9AED-C2A53ED56198}" dt="2025-03-26T08:26:06.868" v="6765" actId="790"/>
          <ac:spMkLst>
            <pc:docMk/>
            <pc:sldMk cId="1930358728" sldId="1302"/>
            <ac:spMk id="8" creationId="{71C22EF6-F16C-0401-EBD0-B94BB6C0825B}"/>
          </ac:spMkLst>
        </pc:spChg>
        <pc:picChg chg="add mod">
          <ac:chgData name="Karl Michael Höferl" userId="544d2ce1-0a3b-4706-9dfd-c6d69d0e3c8e" providerId="ADAL" clId="{CA3EC0A3-5279-4DA8-9AED-C2A53ED56198}" dt="2025-03-21T15:03:19.606" v="5003"/>
          <ac:picMkLst>
            <pc:docMk/>
            <pc:sldMk cId="1930358728" sldId="1302"/>
            <ac:picMk id="10" creationId="{BF1B78B8-FD7C-6426-9B44-2B6FF8D7A2EE}"/>
          </ac:picMkLst>
        </pc:picChg>
      </pc:sldChg>
      <pc:sldChg chg="addSp modSp add mod modNotesTx">
        <pc:chgData name="Karl Michael Höferl" userId="544d2ce1-0a3b-4706-9dfd-c6d69d0e3c8e" providerId="ADAL" clId="{CA3EC0A3-5279-4DA8-9AED-C2A53ED56198}" dt="2025-03-26T08:26:06.971" v="6786" actId="790"/>
        <pc:sldMkLst>
          <pc:docMk/>
          <pc:sldMk cId="1438301751" sldId="1303"/>
        </pc:sldMkLst>
        <pc:spChg chg="mod">
          <ac:chgData name="Karl Michael Höferl" userId="544d2ce1-0a3b-4706-9dfd-c6d69d0e3c8e" providerId="ADAL" clId="{CA3EC0A3-5279-4DA8-9AED-C2A53ED56198}" dt="2025-03-26T08:26:06.910" v="6780" actId="790"/>
          <ac:spMkLst>
            <pc:docMk/>
            <pc:sldMk cId="1438301751" sldId="1303"/>
            <ac:spMk id="2" creationId="{49B1C601-421A-F7F9-E02D-502D2CC2440B}"/>
          </ac:spMkLst>
        </pc:spChg>
        <pc:spChg chg="mod">
          <ac:chgData name="Karl Michael Höferl" userId="544d2ce1-0a3b-4706-9dfd-c6d69d0e3c8e" providerId="ADAL" clId="{CA3EC0A3-5279-4DA8-9AED-C2A53ED56198}" dt="2025-03-26T08:26:06.912" v="6781" actId="790"/>
          <ac:spMkLst>
            <pc:docMk/>
            <pc:sldMk cId="1438301751" sldId="1303"/>
            <ac:spMk id="3" creationId="{2F192808-7A62-BF1C-C803-A61B6273EE25}"/>
          </ac:spMkLst>
        </pc:spChg>
        <pc:spChg chg="mod">
          <ac:chgData name="Karl Michael Höferl" userId="544d2ce1-0a3b-4706-9dfd-c6d69d0e3c8e" providerId="ADAL" clId="{CA3EC0A3-5279-4DA8-9AED-C2A53ED56198}" dt="2025-03-26T08:26:06.919" v="6784" actId="790"/>
          <ac:spMkLst>
            <pc:docMk/>
            <pc:sldMk cId="1438301751" sldId="1303"/>
            <ac:spMk id="4" creationId="{1C57A0DE-6A22-CF8F-F33B-FEA669CDC330}"/>
          </ac:spMkLst>
        </pc:spChg>
        <pc:spChg chg="mod">
          <ac:chgData name="Karl Michael Höferl" userId="544d2ce1-0a3b-4706-9dfd-c6d69d0e3c8e" providerId="ADAL" clId="{CA3EC0A3-5279-4DA8-9AED-C2A53ED56198}" dt="2025-03-26T08:26:06.914" v="6782" actId="790"/>
          <ac:spMkLst>
            <pc:docMk/>
            <pc:sldMk cId="1438301751" sldId="1303"/>
            <ac:spMk id="5" creationId="{A43A77A2-19BD-66A5-753F-166C7CDCEF87}"/>
          </ac:spMkLst>
        </pc:spChg>
        <pc:spChg chg="mod">
          <ac:chgData name="Karl Michael Höferl" userId="544d2ce1-0a3b-4706-9dfd-c6d69d0e3c8e" providerId="ADAL" clId="{CA3EC0A3-5279-4DA8-9AED-C2A53ED56198}" dt="2025-03-26T08:26:06.916" v="6783" actId="790"/>
          <ac:spMkLst>
            <pc:docMk/>
            <pc:sldMk cId="1438301751" sldId="1303"/>
            <ac:spMk id="6" creationId="{6DC8AFD2-0EF2-7E94-A733-2E55D0ADCA11}"/>
          </ac:spMkLst>
        </pc:spChg>
        <pc:spChg chg="mod">
          <ac:chgData name="Karl Michael Höferl" userId="544d2ce1-0a3b-4706-9dfd-c6d69d0e3c8e" providerId="ADAL" clId="{CA3EC0A3-5279-4DA8-9AED-C2A53ED56198}" dt="2025-03-26T08:26:06.921" v="6785" actId="790"/>
          <ac:spMkLst>
            <pc:docMk/>
            <pc:sldMk cId="1438301751" sldId="1303"/>
            <ac:spMk id="7" creationId="{172C2352-12F8-FF4A-993A-6398E3607C3D}"/>
          </ac:spMkLst>
        </pc:spChg>
        <pc:spChg chg="add mod">
          <ac:chgData name="Karl Michael Höferl" userId="544d2ce1-0a3b-4706-9dfd-c6d69d0e3c8e" providerId="ADAL" clId="{CA3EC0A3-5279-4DA8-9AED-C2A53ED56198}" dt="2025-03-26T08:26:06.971" v="6786" actId="790"/>
          <ac:spMkLst>
            <pc:docMk/>
            <pc:sldMk cId="1438301751" sldId="1303"/>
            <ac:spMk id="8" creationId="{1AE15D67-6354-5538-ED00-FD330A7C3FC4}"/>
          </ac:spMkLst>
        </pc:spChg>
      </pc:sldChg>
      <pc:sldChg chg="addSp modSp add del mod">
        <pc:chgData name="Karl Michael Höferl" userId="544d2ce1-0a3b-4706-9dfd-c6d69d0e3c8e" providerId="ADAL" clId="{CA3EC0A3-5279-4DA8-9AED-C2A53ED56198}" dt="2025-03-21T15:10:02.829" v="5057" actId="2696"/>
        <pc:sldMkLst>
          <pc:docMk/>
          <pc:sldMk cId="1725039183" sldId="1303"/>
        </pc:sldMkLst>
      </pc:sldChg>
      <pc:sldChg chg="addSp delSp modSp add mod">
        <pc:chgData name="Karl Michael Höferl" userId="544d2ce1-0a3b-4706-9dfd-c6d69d0e3c8e" providerId="ADAL" clId="{CA3EC0A3-5279-4DA8-9AED-C2A53ED56198}" dt="2025-03-26T08:26:06.907" v="6779" actId="790"/>
        <pc:sldMkLst>
          <pc:docMk/>
          <pc:sldMk cId="2229680533" sldId="1304"/>
        </pc:sldMkLst>
        <pc:spChg chg="mod">
          <ac:chgData name="Karl Michael Höferl" userId="544d2ce1-0a3b-4706-9dfd-c6d69d0e3c8e" providerId="ADAL" clId="{CA3EC0A3-5279-4DA8-9AED-C2A53ED56198}" dt="2025-03-26T08:26:06.899" v="6776" actId="790"/>
          <ac:spMkLst>
            <pc:docMk/>
            <pc:sldMk cId="2229680533" sldId="1304"/>
            <ac:spMk id="2" creationId="{F26D69F3-BB3E-BB6A-340C-3BAC61518653}"/>
          </ac:spMkLst>
        </pc:spChg>
        <pc:spChg chg="mod">
          <ac:chgData name="Karl Michael Höferl" userId="544d2ce1-0a3b-4706-9dfd-c6d69d0e3c8e" providerId="ADAL" clId="{CA3EC0A3-5279-4DA8-9AED-C2A53ED56198}" dt="2025-03-26T08:26:06.903" v="6777" actId="790"/>
          <ac:spMkLst>
            <pc:docMk/>
            <pc:sldMk cId="2229680533" sldId="1304"/>
            <ac:spMk id="3" creationId="{6C1662AD-A8A1-5AEB-EE70-F588CCBC7200}"/>
          </ac:spMkLst>
        </pc:spChg>
        <pc:spChg chg="mod">
          <ac:chgData name="Karl Michael Höferl" userId="544d2ce1-0a3b-4706-9dfd-c6d69d0e3c8e" providerId="ADAL" clId="{CA3EC0A3-5279-4DA8-9AED-C2A53ED56198}" dt="2025-03-26T08:26:06.906" v="6778" actId="790"/>
          <ac:spMkLst>
            <pc:docMk/>
            <pc:sldMk cId="2229680533" sldId="1304"/>
            <ac:spMk id="5" creationId="{7C18FEA7-86FF-EDB0-82BC-FBC8F726E2BF}"/>
          </ac:spMkLst>
        </pc:spChg>
        <pc:spChg chg="mod">
          <ac:chgData name="Karl Michael Höferl" userId="544d2ce1-0a3b-4706-9dfd-c6d69d0e3c8e" providerId="ADAL" clId="{CA3EC0A3-5279-4DA8-9AED-C2A53ED56198}" dt="2025-03-26T08:26:06.907" v="6779" actId="790"/>
          <ac:spMkLst>
            <pc:docMk/>
            <pc:sldMk cId="2229680533" sldId="1304"/>
            <ac:spMk id="6" creationId="{2E83FB60-1046-1578-4E1A-535D22B7C546}"/>
          </ac:spMkLst>
        </pc:spChg>
        <pc:graphicFrameChg chg="add mod">
          <ac:chgData name="Karl Michael Höferl" userId="544d2ce1-0a3b-4706-9dfd-c6d69d0e3c8e" providerId="ADAL" clId="{CA3EC0A3-5279-4DA8-9AED-C2A53ED56198}" dt="2025-03-21T15:09:32.193" v="5056" actId="1035"/>
          <ac:graphicFrameMkLst>
            <pc:docMk/>
            <pc:sldMk cId="2229680533" sldId="1304"/>
            <ac:graphicFrameMk id="9" creationId="{11CF3377-A4C5-D020-16BF-D21D944B04C8}"/>
          </ac:graphicFrameMkLst>
        </pc:graphicFrameChg>
      </pc:sldChg>
      <pc:sldChg chg="addSp delSp modSp new mod">
        <pc:chgData name="Karl Michael Höferl" userId="544d2ce1-0a3b-4706-9dfd-c6d69d0e3c8e" providerId="ADAL" clId="{CA3EC0A3-5279-4DA8-9AED-C2A53ED56198}" dt="2025-03-26T08:26:06.980" v="6791" actId="790"/>
        <pc:sldMkLst>
          <pc:docMk/>
          <pc:sldMk cId="1074863344" sldId="1305"/>
        </pc:sldMkLst>
        <pc:spChg chg="mod">
          <ac:chgData name="Karl Michael Höferl" userId="544d2ce1-0a3b-4706-9dfd-c6d69d0e3c8e" providerId="ADAL" clId="{CA3EC0A3-5279-4DA8-9AED-C2A53ED56198}" dt="2025-03-26T08:26:06.974" v="6787" actId="790"/>
          <ac:spMkLst>
            <pc:docMk/>
            <pc:sldMk cId="1074863344" sldId="1305"/>
            <ac:spMk id="2" creationId="{BCE0AD18-9A7A-8B09-0F94-FDD20515218F}"/>
          </ac:spMkLst>
        </pc:spChg>
        <pc:spChg chg="mod">
          <ac:chgData name="Karl Michael Höferl" userId="544d2ce1-0a3b-4706-9dfd-c6d69d0e3c8e" providerId="ADAL" clId="{CA3EC0A3-5279-4DA8-9AED-C2A53ED56198}" dt="2025-03-26T08:26:06.975" v="6788" actId="790"/>
          <ac:spMkLst>
            <pc:docMk/>
            <pc:sldMk cId="1074863344" sldId="1305"/>
            <ac:spMk id="3" creationId="{5CAF6781-7CEC-E819-C040-0FD3F45F8B79}"/>
          </ac:spMkLst>
        </pc:spChg>
        <pc:spChg chg="mod">
          <ac:chgData name="Karl Michael Höferl" userId="544d2ce1-0a3b-4706-9dfd-c6d69d0e3c8e" providerId="ADAL" clId="{CA3EC0A3-5279-4DA8-9AED-C2A53ED56198}" dt="2025-03-26T08:26:06.976" v="6789" actId="790"/>
          <ac:spMkLst>
            <pc:docMk/>
            <pc:sldMk cId="1074863344" sldId="1305"/>
            <ac:spMk id="5" creationId="{E8122A88-E1A6-79F7-B52D-1FD7D23C2CD4}"/>
          </ac:spMkLst>
        </pc:spChg>
        <pc:spChg chg="mod">
          <ac:chgData name="Karl Michael Höferl" userId="544d2ce1-0a3b-4706-9dfd-c6d69d0e3c8e" providerId="ADAL" clId="{CA3EC0A3-5279-4DA8-9AED-C2A53ED56198}" dt="2025-03-26T08:26:06.978" v="6790" actId="790"/>
          <ac:spMkLst>
            <pc:docMk/>
            <pc:sldMk cId="1074863344" sldId="1305"/>
            <ac:spMk id="6" creationId="{D4377BF5-A455-B559-50C7-7F97AD8CA42A}"/>
          </ac:spMkLst>
        </pc:spChg>
        <pc:spChg chg="mod">
          <ac:chgData name="Karl Michael Höferl" userId="544d2ce1-0a3b-4706-9dfd-c6d69d0e3c8e" providerId="ADAL" clId="{CA3EC0A3-5279-4DA8-9AED-C2A53ED56198}" dt="2025-03-21T15:28:09.069" v="5312" actId="1076"/>
          <ac:spMkLst>
            <pc:docMk/>
            <pc:sldMk cId="1074863344" sldId="1305"/>
            <ac:spMk id="10" creationId="{4474FDE1-784C-17CD-6A55-5C3A04680659}"/>
          </ac:spMkLst>
        </pc:spChg>
        <pc:spChg chg="mod">
          <ac:chgData name="Karl Michael Höferl" userId="544d2ce1-0a3b-4706-9dfd-c6d69d0e3c8e" providerId="ADAL" clId="{CA3EC0A3-5279-4DA8-9AED-C2A53ED56198}" dt="2025-03-21T15:28:09.069" v="5312" actId="1076"/>
          <ac:spMkLst>
            <pc:docMk/>
            <pc:sldMk cId="1074863344" sldId="1305"/>
            <ac:spMk id="11" creationId="{2D904031-C1B8-ACB3-ED3B-AA7CF565CC98}"/>
          </ac:spMkLst>
        </pc:spChg>
        <pc:spChg chg="mod topLvl">
          <ac:chgData name="Karl Michael Höferl" userId="544d2ce1-0a3b-4706-9dfd-c6d69d0e3c8e" providerId="ADAL" clId="{CA3EC0A3-5279-4DA8-9AED-C2A53ED56198}" dt="2025-03-26T08:26:06.980" v="6791" actId="790"/>
          <ac:spMkLst>
            <pc:docMk/>
            <pc:sldMk cId="1074863344" sldId="1305"/>
            <ac:spMk id="23" creationId="{093F2EBF-2E35-487A-E8EC-65D2783EA807}"/>
          </ac:spMkLst>
        </pc:spChg>
        <pc:grpChg chg="add mod topLvl">
          <ac:chgData name="Karl Michael Höferl" userId="544d2ce1-0a3b-4706-9dfd-c6d69d0e3c8e" providerId="ADAL" clId="{CA3EC0A3-5279-4DA8-9AED-C2A53ED56198}" dt="2025-03-21T15:28:09.069" v="5312" actId="1076"/>
          <ac:grpSpMkLst>
            <pc:docMk/>
            <pc:sldMk cId="1074863344" sldId="1305"/>
            <ac:grpSpMk id="9" creationId="{82BF9A35-2D55-0337-42FD-65DF43404A2E}"/>
          </ac:grpSpMkLst>
        </pc:grpChg>
        <pc:grpChg chg="add mod">
          <ac:chgData name="Karl Michael Höferl" userId="544d2ce1-0a3b-4706-9dfd-c6d69d0e3c8e" providerId="ADAL" clId="{CA3EC0A3-5279-4DA8-9AED-C2A53ED56198}" dt="2025-03-21T15:28:09.069" v="5312" actId="1076"/>
          <ac:grpSpMkLst>
            <pc:docMk/>
            <pc:sldMk cId="1074863344" sldId="1305"/>
            <ac:grpSpMk id="13" creationId="{8772751D-31B1-ED45-7701-75C86D5972E8}"/>
          </ac:grpSpMkLst>
        </pc:grpChg>
        <pc:picChg chg="add mod topLvl">
          <ac:chgData name="Karl Michael Höferl" userId="544d2ce1-0a3b-4706-9dfd-c6d69d0e3c8e" providerId="ADAL" clId="{CA3EC0A3-5279-4DA8-9AED-C2A53ED56198}" dt="2025-03-21T15:28:09.069" v="5312" actId="1076"/>
          <ac:picMkLst>
            <pc:docMk/>
            <pc:sldMk cId="1074863344" sldId="1305"/>
            <ac:picMk id="8" creationId="{D9CEBF63-9DF3-3D2D-6656-9550FEE9FF24}"/>
          </ac:picMkLst>
        </pc:picChg>
        <pc:picChg chg="mod">
          <ac:chgData name="Karl Michael Höferl" userId="544d2ce1-0a3b-4706-9dfd-c6d69d0e3c8e" providerId="ADAL" clId="{CA3EC0A3-5279-4DA8-9AED-C2A53ED56198}" dt="2025-03-21T15:22:36.486" v="5245" actId="1076"/>
          <ac:picMkLst>
            <pc:docMk/>
            <pc:sldMk cId="1074863344" sldId="1305"/>
            <ac:picMk id="15" creationId="{3A58CE73-A745-BEA7-5ECB-45A62C41DA1D}"/>
          </ac:picMkLst>
        </pc:picChg>
      </pc:sldChg>
      <pc:sldChg chg="addSp delSp modSp add mod">
        <pc:chgData name="Karl Michael Höferl" userId="544d2ce1-0a3b-4706-9dfd-c6d69d0e3c8e" providerId="ADAL" clId="{CA3EC0A3-5279-4DA8-9AED-C2A53ED56198}" dt="2025-03-26T08:26:06.888" v="6771" actId="790"/>
        <pc:sldMkLst>
          <pc:docMk/>
          <pc:sldMk cId="2074296826" sldId="1306"/>
        </pc:sldMkLst>
        <pc:spChg chg="mod">
          <ac:chgData name="Karl Michael Höferl" userId="544d2ce1-0a3b-4706-9dfd-c6d69d0e3c8e" providerId="ADAL" clId="{CA3EC0A3-5279-4DA8-9AED-C2A53ED56198}" dt="2025-03-26T08:26:06.870" v="6766" actId="790"/>
          <ac:spMkLst>
            <pc:docMk/>
            <pc:sldMk cId="2074296826" sldId="1306"/>
            <ac:spMk id="2" creationId="{75CAF614-8CE9-5AD6-EE31-9BC7788F28A3}"/>
          </ac:spMkLst>
        </pc:spChg>
        <pc:spChg chg="mod">
          <ac:chgData name="Karl Michael Höferl" userId="544d2ce1-0a3b-4706-9dfd-c6d69d0e3c8e" providerId="ADAL" clId="{CA3EC0A3-5279-4DA8-9AED-C2A53ED56198}" dt="2025-03-26T08:26:06.873" v="6767" actId="790"/>
          <ac:spMkLst>
            <pc:docMk/>
            <pc:sldMk cId="2074296826" sldId="1306"/>
            <ac:spMk id="3" creationId="{C0A9150F-1836-68FC-E4EE-B47F0FADACF1}"/>
          </ac:spMkLst>
        </pc:spChg>
        <pc:spChg chg="mod">
          <ac:chgData name="Karl Michael Höferl" userId="544d2ce1-0a3b-4706-9dfd-c6d69d0e3c8e" providerId="ADAL" clId="{CA3EC0A3-5279-4DA8-9AED-C2A53ED56198}" dt="2025-03-26T08:26:06.881" v="6768" actId="790"/>
          <ac:spMkLst>
            <pc:docMk/>
            <pc:sldMk cId="2074296826" sldId="1306"/>
            <ac:spMk id="4" creationId="{73BAE801-F94D-9EA5-23FE-35B913C08D03}"/>
          </ac:spMkLst>
        </pc:spChg>
        <pc:spChg chg="mod">
          <ac:chgData name="Karl Michael Höferl" userId="544d2ce1-0a3b-4706-9dfd-c6d69d0e3c8e" providerId="ADAL" clId="{CA3EC0A3-5279-4DA8-9AED-C2A53ED56198}" dt="2025-03-26T08:26:06.883" v="6769" actId="790"/>
          <ac:spMkLst>
            <pc:docMk/>
            <pc:sldMk cId="2074296826" sldId="1306"/>
            <ac:spMk id="5" creationId="{9856CE78-8F77-D914-CFA8-0794139C6F0E}"/>
          </ac:spMkLst>
        </pc:spChg>
        <pc:spChg chg="mod">
          <ac:chgData name="Karl Michael Höferl" userId="544d2ce1-0a3b-4706-9dfd-c6d69d0e3c8e" providerId="ADAL" clId="{CA3EC0A3-5279-4DA8-9AED-C2A53ED56198}" dt="2025-03-26T08:26:06.885" v="6770" actId="790"/>
          <ac:spMkLst>
            <pc:docMk/>
            <pc:sldMk cId="2074296826" sldId="1306"/>
            <ac:spMk id="6" creationId="{8C606584-38C1-3709-2821-90B0463A07E9}"/>
          </ac:spMkLst>
        </pc:spChg>
        <pc:spChg chg="mod">
          <ac:chgData name="Karl Michael Höferl" userId="544d2ce1-0a3b-4706-9dfd-c6d69d0e3c8e" providerId="ADAL" clId="{CA3EC0A3-5279-4DA8-9AED-C2A53ED56198}" dt="2025-03-21T15:17:51.622" v="5179" actId="1038"/>
          <ac:spMkLst>
            <pc:docMk/>
            <pc:sldMk cId="2074296826" sldId="1306"/>
            <ac:spMk id="17" creationId="{42E2D4E2-08CE-23E5-FDB0-A341443196AE}"/>
          </ac:spMkLst>
        </pc:spChg>
        <pc:spChg chg="mod">
          <ac:chgData name="Karl Michael Höferl" userId="544d2ce1-0a3b-4706-9dfd-c6d69d0e3c8e" providerId="ADAL" clId="{CA3EC0A3-5279-4DA8-9AED-C2A53ED56198}" dt="2025-03-21T15:17:51.622" v="5179" actId="1038"/>
          <ac:spMkLst>
            <pc:docMk/>
            <pc:sldMk cId="2074296826" sldId="1306"/>
            <ac:spMk id="18" creationId="{C30520FF-23A8-F6F8-9C81-62642057FF16}"/>
          </ac:spMkLst>
        </pc:spChg>
        <pc:spChg chg="add mod">
          <ac:chgData name="Karl Michael Höferl" userId="544d2ce1-0a3b-4706-9dfd-c6d69d0e3c8e" providerId="ADAL" clId="{CA3EC0A3-5279-4DA8-9AED-C2A53ED56198}" dt="2025-03-26T08:26:06.888" v="6771" actId="790"/>
          <ac:spMkLst>
            <pc:docMk/>
            <pc:sldMk cId="2074296826" sldId="1306"/>
            <ac:spMk id="19" creationId="{9853E8B0-201B-8FFD-4A7A-3721CB483DE8}"/>
          </ac:spMkLst>
        </pc:spChg>
        <pc:grpChg chg="add mod">
          <ac:chgData name="Karl Michael Höferl" userId="544d2ce1-0a3b-4706-9dfd-c6d69d0e3c8e" providerId="ADAL" clId="{CA3EC0A3-5279-4DA8-9AED-C2A53ED56198}" dt="2025-03-21T15:17:51.622" v="5179" actId="1038"/>
          <ac:grpSpMkLst>
            <pc:docMk/>
            <pc:sldMk cId="2074296826" sldId="1306"/>
            <ac:grpSpMk id="14" creationId="{D7961D1B-E6F2-02F8-EBAA-958BBD67E3EA}"/>
          </ac:grpSpMkLst>
        </pc:grpChg>
        <pc:grpChg chg="mod">
          <ac:chgData name="Karl Michael Höferl" userId="544d2ce1-0a3b-4706-9dfd-c6d69d0e3c8e" providerId="ADAL" clId="{CA3EC0A3-5279-4DA8-9AED-C2A53ED56198}" dt="2025-03-21T15:17:51.622" v="5179" actId="1038"/>
          <ac:grpSpMkLst>
            <pc:docMk/>
            <pc:sldMk cId="2074296826" sldId="1306"/>
            <ac:grpSpMk id="16" creationId="{13F99A6D-1602-E2B8-9795-DB6A393C0E79}"/>
          </ac:grpSpMkLst>
        </pc:grpChg>
        <pc:picChg chg="mod">
          <ac:chgData name="Karl Michael Höferl" userId="544d2ce1-0a3b-4706-9dfd-c6d69d0e3c8e" providerId="ADAL" clId="{CA3EC0A3-5279-4DA8-9AED-C2A53ED56198}" dt="2025-03-21T15:17:51.622" v="5179" actId="1038"/>
          <ac:picMkLst>
            <pc:docMk/>
            <pc:sldMk cId="2074296826" sldId="1306"/>
            <ac:picMk id="15" creationId="{C1E6C7B9-DAF2-6F6B-0E0A-6845D329E2A3}"/>
          </ac:picMkLst>
        </pc:picChg>
      </pc:sldChg>
      <pc:sldChg chg="addSp delSp modSp add mod">
        <pc:chgData name="Karl Michael Höferl" userId="544d2ce1-0a3b-4706-9dfd-c6d69d0e3c8e" providerId="ADAL" clId="{CA3EC0A3-5279-4DA8-9AED-C2A53ED56198}" dt="2025-03-26T08:26:07.016" v="6808" actId="790"/>
        <pc:sldMkLst>
          <pc:docMk/>
          <pc:sldMk cId="1779552270" sldId="1307"/>
        </pc:sldMkLst>
        <pc:spChg chg="mod">
          <ac:chgData name="Karl Michael Höferl" userId="544d2ce1-0a3b-4706-9dfd-c6d69d0e3c8e" providerId="ADAL" clId="{CA3EC0A3-5279-4DA8-9AED-C2A53ED56198}" dt="2025-03-26T08:26:07.007" v="6803" actId="790"/>
          <ac:spMkLst>
            <pc:docMk/>
            <pc:sldMk cId="1779552270" sldId="1307"/>
            <ac:spMk id="2" creationId="{4D3FCB51-BDE5-9227-96AC-D2FF533659C8}"/>
          </ac:spMkLst>
        </pc:spChg>
        <pc:spChg chg="mod">
          <ac:chgData name="Karl Michael Höferl" userId="544d2ce1-0a3b-4706-9dfd-c6d69d0e3c8e" providerId="ADAL" clId="{CA3EC0A3-5279-4DA8-9AED-C2A53ED56198}" dt="2025-03-26T08:26:07.009" v="6804" actId="790"/>
          <ac:spMkLst>
            <pc:docMk/>
            <pc:sldMk cId="1779552270" sldId="1307"/>
            <ac:spMk id="3" creationId="{2652A2F0-B088-09B8-9B75-5BA727FB8E7A}"/>
          </ac:spMkLst>
        </pc:spChg>
        <pc:spChg chg="mod">
          <ac:chgData name="Karl Michael Höferl" userId="544d2ce1-0a3b-4706-9dfd-c6d69d0e3c8e" providerId="ADAL" clId="{CA3EC0A3-5279-4DA8-9AED-C2A53ED56198}" dt="2025-03-26T08:26:07.011" v="6805" actId="790"/>
          <ac:spMkLst>
            <pc:docMk/>
            <pc:sldMk cId="1779552270" sldId="1307"/>
            <ac:spMk id="5" creationId="{143729BD-D3F6-949D-6179-C8F7A8AE794A}"/>
          </ac:spMkLst>
        </pc:spChg>
        <pc:spChg chg="mod">
          <ac:chgData name="Karl Michael Höferl" userId="544d2ce1-0a3b-4706-9dfd-c6d69d0e3c8e" providerId="ADAL" clId="{CA3EC0A3-5279-4DA8-9AED-C2A53ED56198}" dt="2025-03-26T08:26:07.013" v="6806" actId="790"/>
          <ac:spMkLst>
            <pc:docMk/>
            <pc:sldMk cId="1779552270" sldId="1307"/>
            <ac:spMk id="6" creationId="{2754DA29-3436-16EA-591F-8ABFC89B3AA8}"/>
          </ac:spMkLst>
        </pc:spChg>
        <pc:spChg chg="mod topLvl">
          <ac:chgData name="Karl Michael Höferl" userId="544d2ce1-0a3b-4706-9dfd-c6d69d0e3c8e" providerId="ADAL" clId="{CA3EC0A3-5279-4DA8-9AED-C2A53ED56198}" dt="2025-03-26T08:26:07.014" v="6807" actId="790"/>
          <ac:spMkLst>
            <pc:docMk/>
            <pc:sldMk cId="1779552270" sldId="1307"/>
            <ac:spMk id="7" creationId="{45D3596C-873B-DB67-2385-9D43E5A555DA}"/>
          </ac:spMkLst>
        </pc:spChg>
        <pc:spChg chg="mod">
          <ac:chgData name="Karl Michael Höferl" userId="544d2ce1-0a3b-4706-9dfd-c6d69d0e3c8e" providerId="ADAL" clId="{CA3EC0A3-5279-4DA8-9AED-C2A53ED56198}" dt="2025-03-21T15:37:44.801" v="5547" actId="1076"/>
          <ac:spMkLst>
            <pc:docMk/>
            <pc:sldMk cId="1779552270" sldId="1307"/>
            <ac:spMk id="10" creationId="{91FCED40-B7D5-E104-B67D-3E5A2369AE6C}"/>
          </ac:spMkLst>
        </pc:spChg>
        <pc:spChg chg="mod">
          <ac:chgData name="Karl Michael Höferl" userId="544d2ce1-0a3b-4706-9dfd-c6d69d0e3c8e" providerId="ADAL" clId="{CA3EC0A3-5279-4DA8-9AED-C2A53ED56198}" dt="2025-03-21T15:37:49.204" v="5548" actId="1076"/>
          <ac:spMkLst>
            <pc:docMk/>
            <pc:sldMk cId="1779552270" sldId="1307"/>
            <ac:spMk id="11" creationId="{39219505-D85A-E9E3-5655-3E33A9261213}"/>
          </ac:spMkLst>
        </pc:spChg>
        <pc:spChg chg="add mod">
          <ac:chgData name="Karl Michael Höferl" userId="544d2ce1-0a3b-4706-9dfd-c6d69d0e3c8e" providerId="ADAL" clId="{CA3EC0A3-5279-4DA8-9AED-C2A53ED56198}" dt="2025-03-26T08:26:07.016" v="6808" actId="790"/>
          <ac:spMkLst>
            <pc:docMk/>
            <pc:sldMk cId="1779552270" sldId="1307"/>
            <ac:spMk id="19" creationId="{57A3C053-DFEF-8834-B39E-908A21C69A4E}"/>
          </ac:spMkLst>
        </pc:spChg>
        <pc:grpChg chg="mod topLvl">
          <ac:chgData name="Karl Michael Höferl" userId="544d2ce1-0a3b-4706-9dfd-c6d69d0e3c8e" providerId="ADAL" clId="{CA3EC0A3-5279-4DA8-9AED-C2A53ED56198}" dt="2025-03-21T15:36:57.520" v="5533" actId="165"/>
          <ac:grpSpMkLst>
            <pc:docMk/>
            <pc:sldMk cId="1779552270" sldId="1307"/>
            <ac:grpSpMk id="9" creationId="{3AF9A5FC-B37C-1812-B34A-4F2BE629847D}"/>
          </ac:grpSpMkLst>
        </pc:grpChg>
        <pc:picChg chg="mod topLvl">
          <ac:chgData name="Karl Michael Höferl" userId="544d2ce1-0a3b-4706-9dfd-c6d69d0e3c8e" providerId="ADAL" clId="{CA3EC0A3-5279-4DA8-9AED-C2A53ED56198}" dt="2025-03-21T15:37:19.989" v="5540" actId="1076"/>
          <ac:picMkLst>
            <pc:docMk/>
            <pc:sldMk cId="1779552270" sldId="1307"/>
            <ac:picMk id="8" creationId="{DC6F7C7F-73E8-92DE-C7B1-40CD55B4B805}"/>
          </ac:picMkLst>
        </pc:picChg>
      </pc:sldChg>
      <pc:sldChg chg="modSp add mod">
        <pc:chgData name="Karl Michael Höferl" userId="544d2ce1-0a3b-4706-9dfd-c6d69d0e3c8e" providerId="ADAL" clId="{CA3EC0A3-5279-4DA8-9AED-C2A53ED56198}" dt="2025-03-26T08:26:07.004" v="6802" actId="790"/>
        <pc:sldMkLst>
          <pc:docMk/>
          <pc:sldMk cId="3246317636" sldId="1308"/>
        </pc:sldMkLst>
        <pc:spChg chg="mod">
          <ac:chgData name="Karl Michael Höferl" userId="544d2ce1-0a3b-4706-9dfd-c6d69d0e3c8e" providerId="ADAL" clId="{CA3EC0A3-5279-4DA8-9AED-C2A53ED56198}" dt="2025-03-26T08:26:06.982" v="6792" actId="790"/>
          <ac:spMkLst>
            <pc:docMk/>
            <pc:sldMk cId="3246317636" sldId="1308"/>
            <ac:spMk id="2" creationId="{87485415-5F6C-3DB3-A0BD-8DB684A49E73}"/>
          </ac:spMkLst>
        </pc:spChg>
        <pc:spChg chg="mod">
          <ac:chgData name="Karl Michael Höferl" userId="544d2ce1-0a3b-4706-9dfd-c6d69d0e3c8e" providerId="ADAL" clId="{CA3EC0A3-5279-4DA8-9AED-C2A53ED56198}" dt="2025-03-26T08:26:06.984" v="6793" actId="790"/>
          <ac:spMkLst>
            <pc:docMk/>
            <pc:sldMk cId="3246317636" sldId="1308"/>
            <ac:spMk id="3" creationId="{3B89A272-932F-A647-889E-1C7ADD6E2822}"/>
          </ac:spMkLst>
        </pc:spChg>
        <pc:spChg chg="mod">
          <ac:chgData name="Karl Michael Höferl" userId="544d2ce1-0a3b-4706-9dfd-c6d69d0e3c8e" providerId="ADAL" clId="{CA3EC0A3-5279-4DA8-9AED-C2A53ED56198}" dt="2025-03-26T08:26:06.986" v="6794" actId="790"/>
          <ac:spMkLst>
            <pc:docMk/>
            <pc:sldMk cId="3246317636" sldId="1308"/>
            <ac:spMk id="5" creationId="{C1664BDA-8D06-78BC-532F-9536FE13F360}"/>
          </ac:spMkLst>
        </pc:spChg>
        <pc:spChg chg="mod">
          <ac:chgData name="Karl Michael Höferl" userId="544d2ce1-0a3b-4706-9dfd-c6d69d0e3c8e" providerId="ADAL" clId="{CA3EC0A3-5279-4DA8-9AED-C2A53ED56198}" dt="2025-03-26T08:26:06.988" v="6795" actId="790"/>
          <ac:spMkLst>
            <pc:docMk/>
            <pc:sldMk cId="3246317636" sldId="1308"/>
            <ac:spMk id="6" creationId="{3BDDE5B7-4BA9-B229-5A83-4BEC5FA3C805}"/>
          </ac:spMkLst>
        </pc:spChg>
        <pc:spChg chg="mod">
          <ac:chgData name="Karl Michael Höferl" userId="544d2ce1-0a3b-4706-9dfd-c6d69d0e3c8e" providerId="ADAL" clId="{CA3EC0A3-5279-4DA8-9AED-C2A53ED56198}" dt="2025-03-26T08:26:06.990" v="6796" actId="790"/>
          <ac:spMkLst>
            <pc:docMk/>
            <pc:sldMk cId="3246317636" sldId="1308"/>
            <ac:spMk id="23" creationId="{068B2B88-0A5B-F605-E0FA-AED2D1C2A8A6}"/>
          </ac:spMkLst>
        </pc:spChg>
        <pc:spChg chg="mod">
          <ac:chgData name="Karl Michael Höferl" userId="544d2ce1-0a3b-4706-9dfd-c6d69d0e3c8e" providerId="ADAL" clId="{CA3EC0A3-5279-4DA8-9AED-C2A53ED56198}" dt="2025-03-26T08:26:06.992" v="6797" actId="790"/>
          <ac:spMkLst>
            <pc:docMk/>
            <pc:sldMk cId="3246317636" sldId="1308"/>
            <ac:spMk id="48" creationId="{84C2BAF0-4389-5FEF-CA8A-9349708B1FC5}"/>
          </ac:spMkLst>
        </pc:spChg>
        <pc:spChg chg="mod">
          <ac:chgData name="Karl Michael Höferl" userId="544d2ce1-0a3b-4706-9dfd-c6d69d0e3c8e" providerId="ADAL" clId="{CA3EC0A3-5279-4DA8-9AED-C2A53ED56198}" dt="2025-03-26T08:26:06.993" v="6798" actId="790"/>
          <ac:spMkLst>
            <pc:docMk/>
            <pc:sldMk cId="3246317636" sldId="1308"/>
            <ac:spMk id="49" creationId="{865902F0-F5B9-6E81-BAF2-9DF5163F09F9}"/>
          </ac:spMkLst>
        </pc:spChg>
        <pc:spChg chg="mod">
          <ac:chgData name="Karl Michael Höferl" userId="544d2ce1-0a3b-4706-9dfd-c6d69d0e3c8e" providerId="ADAL" clId="{CA3EC0A3-5279-4DA8-9AED-C2A53ED56198}" dt="2025-03-26T08:26:06.996" v="6799" actId="790"/>
          <ac:spMkLst>
            <pc:docMk/>
            <pc:sldMk cId="3246317636" sldId="1308"/>
            <ac:spMk id="50" creationId="{8DED0500-4B9A-C170-2FBB-ED0691425E8E}"/>
          </ac:spMkLst>
        </pc:spChg>
        <pc:spChg chg="mod">
          <ac:chgData name="Karl Michael Höferl" userId="544d2ce1-0a3b-4706-9dfd-c6d69d0e3c8e" providerId="ADAL" clId="{CA3EC0A3-5279-4DA8-9AED-C2A53ED56198}" dt="2025-03-26T08:26:06.998" v="6800" actId="790"/>
          <ac:spMkLst>
            <pc:docMk/>
            <pc:sldMk cId="3246317636" sldId="1308"/>
            <ac:spMk id="51" creationId="{E0A03E8B-67FF-264B-4872-2A823048368E}"/>
          </ac:spMkLst>
        </pc:spChg>
        <pc:spChg chg="mod">
          <ac:chgData name="Karl Michael Höferl" userId="544d2ce1-0a3b-4706-9dfd-c6d69d0e3c8e" providerId="ADAL" clId="{CA3EC0A3-5279-4DA8-9AED-C2A53ED56198}" dt="2025-03-26T08:26:07.002" v="6801" actId="790"/>
          <ac:spMkLst>
            <pc:docMk/>
            <pc:sldMk cId="3246317636" sldId="1308"/>
            <ac:spMk id="52" creationId="{1D7B0AC1-7F29-F5D1-E16C-648441CC46DD}"/>
          </ac:spMkLst>
        </pc:spChg>
        <pc:spChg chg="mod">
          <ac:chgData name="Karl Michael Höferl" userId="544d2ce1-0a3b-4706-9dfd-c6d69d0e3c8e" providerId="ADAL" clId="{CA3EC0A3-5279-4DA8-9AED-C2A53ED56198}" dt="2025-03-26T08:26:07.004" v="6802" actId="790"/>
          <ac:spMkLst>
            <pc:docMk/>
            <pc:sldMk cId="3246317636" sldId="1308"/>
            <ac:spMk id="53" creationId="{68EB2847-F14D-FCB7-0614-6A18B6A60A86}"/>
          </ac:spMkLst>
        </pc:spChg>
      </pc:sldChg>
      <pc:sldChg chg="addSp delSp modSp add del mod">
        <pc:chgData name="Karl Michael Höferl" userId="544d2ce1-0a3b-4706-9dfd-c6d69d0e3c8e" providerId="ADAL" clId="{CA3EC0A3-5279-4DA8-9AED-C2A53ED56198}" dt="2025-03-21T15:47:32.510" v="5741" actId="47"/>
        <pc:sldMkLst>
          <pc:docMk/>
          <pc:sldMk cId="550823545" sldId="1309"/>
        </pc:sldMkLst>
      </pc:sldChg>
      <pc:sldChg chg="addSp modSp new mod">
        <pc:chgData name="Karl Michael Höferl" userId="544d2ce1-0a3b-4706-9dfd-c6d69d0e3c8e" providerId="ADAL" clId="{CA3EC0A3-5279-4DA8-9AED-C2A53ED56198}" dt="2025-03-26T13:14:20.861" v="7145" actId="6549"/>
        <pc:sldMkLst>
          <pc:docMk/>
          <pc:sldMk cId="948324509" sldId="1310"/>
        </pc:sldMkLst>
        <pc:spChg chg="mod">
          <ac:chgData name="Karl Michael Höferl" userId="544d2ce1-0a3b-4706-9dfd-c6d69d0e3c8e" providerId="ADAL" clId="{CA3EC0A3-5279-4DA8-9AED-C2A53ED56198}" dt="2025-03-26T08:26:07.017" v="6809" actId="790"/>
          <ac:spMkLst>
            <pc:docMk/>
            <pc:sldMk cId="948324509" sldId="1310"/>
            <ac:spMk id="2" creationId="{38164EBC-367D-E8C4-EE90-D0635FA8C532}"/>
          </ac:spMkLst>
        </pc:spChg>
        <pc:spChg chg="mod">
          <ac:chgData name="Karl Michael Höferl" userId="544d2ce1-0a3b-4706-9dfd-c6d69d0e3c8e" providerId="ADAL" clId="{CA3EC0A3-5279-4DA8-9AED-C2A53ED56198}" dt="2025-03-26T08:26:07.019" v="6810" actId="790"/>
          <ac:spMkLst>
            <pc:docMk/>
            <pc:sldMk cId="948324509" sldId="1310"/>
            <ac:spMk id="3" creationId="{757884B2-82C4-BB31-B701-651035226D62}"/>
          </ac:spMkLst>
        </pc:spChg>
        <pc:spChg chg="mod">
          <ac:chgData name="Karl Michael Höferl" userId="544d2ce1-0a3b-4706-9dfd-c6d69d0e3c8e" providerId="ADAL" clId="{CA3EC0A3-5279-4DA8-9AED-C2A53ED56198}" dt="2025-03-26T13:14:20.861" v="7145" actId="6549"/>
          <ac:spMkLst>
            <pc:docMk/>
            <pc:sldMk cId="948324509" sldId="1310"/>
            <ac:spMk id="4" creationId="{06E2699D-B0FD-52E3-D2FE-FD9F47AFB865}"/>
          </ac:spMkLst>
        </pc:spChg>
        <pc:spChg chg="mod">
          <ac:chgData name="Karl Michael Höferl" userId="544d2ce1-0a3b-4706-9dfd-c6d69d0e3c8e" providerId="ADAL" clId="{CA3EC0A3-5279-4DA8-9AED-C2A53ED56198}" dt="2025-03-26T08:26:07.030" v="6812" actId="790"/>
          <ac:spMkLst>
            <pc:docMk/>
            <pc:sldMk cId="948324509" sldId="1310"/>
            <ac:spMk id="5" creationId="{C906FFDF-87B4-FBD6-0087-F8A84903F4FD}"/>
          </ac:spMkLst>
        </pc:spChg>
        <pc:spChg chg="mod">
          <ac:chgData name="Karl Michael Höferl" userId="544d2ce1-0a3b-4706-9dfd-c6d69d0e3c8e" providerId="ADAL" clId="{CA3EC0A3-5279-4DA8-9AED-C2A53ED56198}" dt="2025-03-26T08:26:07.032" v="6813" actId="790"/>
          <ac:spMkLst>
            <pc:docMk/>
            <pc:sldMk cId="948324509" sldId="1310"/>
            <ac:spMk id="6" creationId="{52AEABB5-683D-E264-38A0-8F164916E901}"/>
          </ac:spMkLst>
        </pc:spChg>
        <pc:picChg chg="add mod">
          <ac:chgData name="Karl Michael Höferl" userId="544d2ce1-0a3b-4706-9dfd-c6d69d0e3c8e" providerId="ADAL" clId="{CA3EC0A3-5279-4DA8-9AED-C2A53ED56198}" dt="2025-03-21T15:45:54.120" v="5740" actId="14100"/>
          <ac:picMkLst>
            <pc:docMk/>
            <pc:sldMk cId="948324509" sldId="1310"/>
            <ac:picMk id="7" creationId="{AE68B48B-F625-1633-B855-0600EC41D55D}"/>
          </ac:picMkLst>
        </pc:picChg>
      </pc:sldChg>
      <pc:sldChg chg="modSp add del mod ord">
        <pc:chgData name="Karl Michael Höferl" userId="544d2ce1-0a3b-4706-9dfd-c6d69d0e3c8e" providerId="ADAL" clId="{CA3EC0A3-5279-4DA8-9AED-C2A53ED56198}" dt="2025-03-21T15:48:17.248" v="5752" actId="47"/>
        <pc:sldMkLst>
          <pc:docMk/>
          <pc:sldMk cId="763232585" sldId="1311"/>
        </pc:sldMkLst>
      </pc:sldChg>
      <pc:sldChg chg="addSp delSp modSp add mod ord">
        <pc:chgData name="Karl Michael Höferl" userId="544d2ce1-0a3b-4706-9dfd-c6d69d0e3c8e" providerId="ADAL" clId="{CA3EC0A3-5279-4DA8-9AED-C2A53ED56198}" dt="2025-03-26T08:26:07.045" v="6821" actId="790"/>
        <pc:sldMkLst>
          <pc:docMk/>
          <pc:sldMk cId="3806680345" sldId="1312"/>
        </pc:sldMkLst>
        <pc:spChg chg="mod">
          <ac:chgData name="Karl Michael Höferl" userId="544d2ce1-0a3b-4706-9dfd-c6d69d0e3c8e" providerId="ADAL" clId="{CA3EC0A3-5279-4DA8-9AED-C2A53ED56198}" dt="2025-03-26T08:26:07.036" v="6815" actId="790"/>
          <ac:spMkLst>
            <pc:docMk/>
            <pc:sldMk cId="3806680345" sldId="1312"/>
            <ac:spMk id="2" creationId="{A4E1842B-E6D8-02B0-ACFB-79CDDF41548B}"/>
          </ac:spMkLst>
        </pc:spChg>
        <pc:spChg chg="mod">
          <ac:chgData name="Karl Michael Höferl" userId="544d2ce1-0a3b-4706-9dfd-c6d69d0e3c8e" providerId="ADAL" clId="{CA3EC0A3-5279-4DA8-9AED-C2A53ED56198}" dt="2025-03-26T08:26:07.038" v="6816" actId="790"/>
          <ac:spMkLst>
            <pc:docMk/>
            <pc:sldMk cId="3806680345" sldId="1312"/>
            <ac:spMk id="3" creationId="{58B28378-8DDE-4056-99F6-35A433D10A7D}"/>
          </ac:spMkLst>
        </pc:spChg>
        <pc:spChg chg="add mod ord">
          <ac:chgData name="Karl Michael Höferl" userId="544d2ce1-0a3b-4706-9dfd-c6d69d0e3c8e" providerId="ADAL" clId="{CA3EC0A3-5279-4DA8-9AED-C2A53ED56198}" dt="2025-03-26T08:26:07.034" v="6814" actId="790"/>
          <ac:spMkLst>
            <pc:docMk/>
            <pc:sldMk cId="3806680345" sldId="1312"/>
            <ac:spMk id="4" creationId="{B6E5E7C3-4EF4-B985-7CF4-463ABD874AE1}"/>
          </ac:spMkLst>
        </pc:spChg>
        <pc:spChg chg="mod">
          <ac:chgData name="Karl Michael Höferl" userId="544d2ce1-0a3b-4706-9dfd-c6d69d0e3c8e" providerId="ADAL" clId="{CA3EC0A3-5279-4DA8-9AED-C2A53ED56198}" dt="2025-03-26T08:26:07.039" v="6817" actId="790"/>
          <ac:spMkLst>
            <pc:docMk/>
            <pc:sldMk cId="3806680345" sldId="1312"/>
            <ac:spMk id="5" creationId="{1931C656-6D8F-2B7B-4856-DAF6E48B17A6}"/>
          </ac:spMkLst>
        </pc:spChg>
        <pc:spChg chg="mod">
          <ac:chgData name="Karl Michael Höferl" userId="544d2ce1-0a3b-4706-9dfd-c6d69d0e3c8e" providerId="ADAL" clId="{CA3EC0A3-5279-4DA8-9AED-C2A53ED56198}" dt="2025-03-26T08:26:07.041" v="6818" actId="790"/>
          <ac:spMkLst>
            <pc:docMk/>
            <pc:sldMk cId="3806680345" sldId="1312"/>
            <ac:spMk id="6" creationId="{785828C6-2A0E-6D74-A7D6-9C709411AEF4}"/>
          </ac:spMkLst>
        </pc:spChg>
        <pc:spChg chg="mod">
          <ac:chgData name="Karl Michael Höferl" userId="544d2ce1-0a3b-4706-9dfd-c6d69d0e3c8e" providerId="ADAL" clId="{CA3EC0A3-5279-4DA8-9AED-C2A53ED56198}" dt="2025-03-26T08:26:07.043" v="6819" actId="790"/>
          <ac:spMkLst>
            <pc:docMk/>
            <pc:sldMk cId="3806680345" sldId="1312"/>
            <ac:spMk id="7" creationId="{2DCF24B5-F488-123A-887C-80167BBD21BA}"/>
          </ac:spMkLst>
        </pc:spChg>
        <pc:spChg chg="mod">
          <ac:chgData name="Karl Michael Höferl" userId="544d2ce1-0a3b-4706-9dfd-c6d69d0e3c8e" providerId="ADAL" clId="{CA3EC0A3-5279-4DA8-9AED-C2A53ED56198}" dt="2025-03-21T15:49:23.437" v="5818" actId="1036"/>
          <ac:spMkLst>
            <pc:docMk/>
            <pc:sldMk cId="3806680345" sldId="1312"/>
            <ac:spMk id="10" creationId="{FA39901A-BD77-F08E-3EB1-5FA254C51E68}"/>
          </ac:spMkLst>
        </pc:spChg>
        <pc:spChg chg="mod">
          <ac:chgData name="Karl Michael Höferl" userId="544d2ce1-0a3b-4706-9dfd-c6d69d0e3c8e" providerId="ADAL" clId="{CA3EC0A3-5279-4DA8-9AED-C2A53ED56198}" dt="2025-03-21T15:49:23.437" v="5818" actId="1036"/>
          <ac:spMkLst>
            <pc:docMk/>
            <pc:sldMk cId="3806680345" sldId="1312"/>
            <ac:spMk id="11" creationId="{343CDE39-60FC-3519-B4C1-861ACB748F71}"/>
          </ac:spMkLst>
        </pc:spChg>
        <pc:spChg chg="add mod">
          <ac:chgData name="Karl Michael Höferl" userId="544d2ce1-0a3b-4706-9dfd-c6d69d0e3c8e" providerId="ADAL" clId="{CA3EC0A3-5279-4DA8-9AED-C2A53ED56198}" dt="2025-03-26T08:26:07.045" v="6821" actId="790"/>
          <ac:spMkLst>
            <pc:docMk/>
            <pc:sldMk cId="3806680345" sldId="1312"/>
            <ac:spMk id="13" creationId="{998F8D96-CB5C-8CB6-6929-F832FEF34D6B}"/>
          </ac:spMkLst>
        </pc:spChg>
        <pc:spChg chg="mod">
          <ac:chgData name="Karl Michael Höferl" userId="544d2ce1-0a3b-4706-9dfd-c6d69d0e3c8e" providerId="ADAL" clId="{CA3EC0A3-5279-4DA8-9AED-C2A53ED56198}" dt="2025-03-26T08:26:07.044" v="6820" actId="790"/>
          <ac:spMkLst>
            <pc:docMk/>
            <pc:sldMk cId="3806680345" sldId="1312"/>
            <ac:spMk id="19" creationId="{CB1CD1B1-D86F-2D87-63E7-364D32AB925A}"/>
          </ac:spMkLst>
        </pc:spChg>
        <pc:grpChg chg="mod">
          <ac:chgData name="Karl Michael Höferl" userId="544d2ce1-0a3b-4706-9dfd-c6d69d0e3c8e" providerId="ADAL" clId="{CA3EC0A3-5279-4DA8-9AED-C2A53ED56198}" dt="2025-03-21T15:49:23.437" v="5818" actId="1036"/>
          <ac:grpSpMkLst>
            <pc:docMk/>
            <pc:sldMk cId="3806680345" sldId="1312"/>
            <ac:grpSpMk id="9" creationId="{37F13BB7-69F7-9CCF-9E4B-2C75AC5B209D}"/>
          </ac:grpSpMkLst>
        </pc:grpChg>
        <pc:picChg chg="mod">
          <ac:chgData name="Karl Michael Höferl" userId="544d2ce1-0a3b-4706-9dfd-c6d69d0e3c8e" providerId="ADAL" clId="{CA3EC0A3-5279-4DA8-9AED-C2A53ED56198}" dt="2025-03-21T15:49:23.437" v="5818" actId="1036"/>
          <ac:picMkLst>
            <pc:docMk/>
            <pc:sldMk cId="3806680345" sldId="1312"/>
            <ac:picMk id="8" creationId="{5B691D40-9B91-1E64-2AC8-DD51F1B9EC7D}"/>
          </ac:picMkLst>
        </pc:picChg>
      </pc:sldChg>
      <pc:sldChg chg="addSp delSp modSp add mod">
        <pc:chgData name="Karl Michael Höferl" userId="544d2ce1-0a3b-4706-9dfd-c6d69d0e3c8e" providerId="ADAL" clId="{CA3EC0A3-5279-4DA8-9AED-C2A53ED56198}" dt="2025-03-26T08:26:07.058" v="6826" actId="790"/>
        <pc:sldMkLst>
          <pc:docMk/>
          <pc:sldMk cId="3783255155" sldId="1313"/>
        </pc:sldMkLst>
        <pc:spChg chg="mod">
          <ac:chgData name="Karl Michael Höferl" userId="544d2ce1-0a3b-4706-9dfd-c6d69d0e3c8e" providerId="ADAL" clId="{CA3EC0A3-5279-4DA8-9AED-C2A53ED56198}" dt="2025-03-26T08:26:07.047" v="6822" actId="790"/>
          <ac:spMkLst>
            <pc:docMk/>
            <pc:sldMk cId="3783255155" sldId="1313"/>
            <ac:spMk id="2" creationId="{9406E45D-A23B-7BE6-B0C3-741EDD4F59C8}"/>
          </ac:spMkLst>
        </pc:spChg>
        <pc:spChg chg="mod">
          <ac:chgData name="Karl Michael Höferl" userId="544d2ce1-0a3b-4706-9dfd-c6d69d0e3c8e" providerId="ADAL" clId="{CA3EC0A3-5279-4DA8-9AED-C2A53ED56198}" dt="2025-03-26T08:26:07.049" v="6823" actId="790"/>
          <ac:spMkLst>
            <pc:docMk/>
            <pc:sldMk cId="3783255155" sldId="1313"/>
            <ac:spMk id="3" creationId="{7044F64B-FE15-CD12-A89E-62CC7674E449}"/>
          </ac:spMkLst>
        </pc:spChg>
        <pc:spChg chg="mod">
          <ac:chgData name="Karl Michael Höferl" userId="544d2ce1-0a3b-4706-9dfd-c6d69d0e3c8e" providerId="ADAL" clId="{CA3EC0A3-5279-4DA8-9AED-C2A53ED56198}" dt="2025-03-26T08:26:07.053" v="6824" actId="790"/>
          <ac:spMkLst>
            <pc:docMk/>
            <pc:sldMk cId="3783255155" sldId="1313"/>
            <ac:spMk id="4" creationId="{2CCA47B2-594D-E6AA-63F5-A175C4AA8285}"/>
          </ac:spMkLst>
        </pc:spChg>
        <pc:spChg chg="mod">
          <ac:chgData name="Karl Michael Höferl" userId="544d2ce1-0a3b-4706-9dfd-c6d69d0e3c8e" providerId="ADAL" clId="{CA3EC0A3-5279-4DA8-9AED-C2A53ED56198}" dt="2025-03-26T08:26:07.056" v="6825" actId="790"/>
          <ac:spMkLst>
            <pc:docMk/>
            <pc:sldMk cId="3783255155" sldId="1313"/>
            <ac:spMk id="5" creationId="{9ACB4062-42ED-9EDE-5480-72CC687380B9}"/>
          </ac:spMkLst>
        </pc:spChg>
        <pc:spChg chg="mod">
          <ac:chgData name="Karl Michael Höferl" userId="544d2ce1-0a3b-4706-9dfd-c6d69d0e3c8e" providerId="ADAL" clId="{CA3EC0A3-5279-4DA8-9AED-C2A53ED56198}" dt="2025-03-26T08:26:07.058" v="6826" actId="790"/>
          <ac:spMkLst>
            <pc:docMk/>
            <pc:sldMk cId="3783255155" sldId="1313"/>
            <ac:spMk id="6" creationId="{A9B61D41-387A-6047-3232-32CFBEB4C947}"/>
          </ac:spMkLst>
        </pc:spChg>
        <pc:picChg chg="add mod">
          <ac:chgData name="Karl Michael Höferl" userId="544d2ce1-0a3b-4706-9dfd-c6d69d0e3c8e" providerId="ADAL" clId="{CA3EC0A3-5279-4DA8-9AED-C2A53ED56198}" dt="2025-03-21T15:52:45.117" v="5982" actId="1076"/>
          <ac:picMkLst>
            <pc:docMk/>
            <pc:sldMk cId="3783255155" sldId="1313"/>
            <ac:picMk id="17" creationId="{EFBABA16-0A6B-C6E7-0A9E-7B32626E40F7}"/>
          </ac:picMkLst>
        </pc:picChg>
        <pc:picChg chg="add mod">
          <ac:chgData name="Karl Michael Höferl" userId="544d2ce1-0a3b-4706-9dfd-c6d69d0e3c8e" providerId="ADAL" clId="{CA3EC0A3-5279-4DA8-9AED-C2A53ED56198}" dt="2025-03-21T16:00:18.600" v="6216" actId="1037"/>
          <ac:picMkLst>
            <pc:docMk/>
            <pc:sldMk cId="3783255155" sldId="1313"/>
            <ac:picMk id="19" creationId="{C3D5C7CE-59E6-E808-FF5E-20BC863515D0}"/>
          </ac:picMkLst>
        </pc:picChg>
      </pc:sldChg>
      <pc:sldChg chg="addSp modSp new mod">
        <pc:chgData name="Karl Michael Höferl" userId="544d2ce1-0a3b-4706-9dfd-c6d69d0e3c8e" providerId="ADAL" clId="{CA3EC0A3-5279-4DA8-9AED-C2A53ED56198}" dt="2025-03-26T08:26:07.066" v="6831" actId="790"/>
        <pc:sldMkLst>
          <pc:docMk/>
          <pc:sldMk cId="911374401" sldId="1314"/>
        </pc:sldMkLst>
        <pc:spChg chg="mod">
          <ac:chgData name="Karl Michael Höferl" userId="544d2ce1-0a3b-4706-9dfd-c6d69d0e3c8e" providerId="ADAL" clId="{CA3EC0A3-5279-4DA8-9AED-C2A53ED56198}" dt="2025-03-26T08:26:07.060" v="6827" actId="790"/>
          <ac:spMkLst>
            <pc:docMk/>
            <pc:sldMk cId="911374401" sldId="1314"/>
            <ac:spMk id="2" creationId="{7E9DB5BF-EAEF-C61D-57C5-4B0A0A519465}"/>
          </ac:spMkLst>
        </pc:spChg>
        <pc:spChg chg="mod">
          <ac:chgData name="Karl Michael Höferl" userId="544d2ce1-0a3b-4706-9dfd-c6d69d0e3c8e" providerId="ADAL" clId="{CA3EC0A3-5279-4DA8-9AED-C2A53ED56198}" dt="2025-03-26T08:26:07.061" v="6828" actId="790"/>
          <ac:spMkLst>
            <pc:docMk/>
            <pc:sldMk cId="911374401" sldId="1314"/>
            <ac:spMk id="3" creationId="{8DE42CB3-4C9B-026B-7F96-AF19BE6E7A57}"/>
          </ac:spMkLst>
        </pc:spChg>
        <pc:spChg chg="mod">
          <ac:chgData name="Karl Michael Höferl" userId="544d2ce1-0a3b-4706-9dfd-c6d69d0e3c8e" providerId="ADAL" clId="{CA3EC0A3-5279-4DA8-9AED-C2A53ED56198}" dt="2025-03-26T08:26:07.063" v="6829" actId="790"/>
          <ac:spMkLst>
            <pc:docMk/>
            <pc:sldMk cId="911374401" sldId="1314"/>
            <ac:spMk id="4" creationId="{39E5BBD7-90DF-DAD0-7D3F-5EDF05370E28}"/>
          </ac:spMkLst>
        </pc:spChg>
        <pc:spChg chg="mod">
          <ac:chgData name="Karl Michael Höferl" userId="544d2ce1-0a3b-4706-9dfd-c6d69d0e3c8e" providerId="ADAL" clId="{CA3EC0A3-5279-4DA8-9AED-C2A53ED56198}" dt="2025-03-26T08:26:07.065" v="6830" actId="790"/>
          <ac:spMkLst>
            <pc:docMk/>
            <pc:sldMk cId="911374401" sldId="1314"/>
            <ac:spMk id="5" creationId="{57C1F238-0483-789C-D169-88A85E472A05}"/>
          </ac:spMkLst>
        </pc:spChg>
        <pc:spChg chg="mod">
          <ac:chgData name="Karl Michael Höferl" userId="544d2ce1-0a3b-4706-9dfd-c6d69d0e3c8e" providerId="ADAL" clId="{CA3EC0A3-5279-4DA8-9AED-C2A53ED56198}" dt="2025-03-26T08:26:07.066" v="6831" actId="790"/>
          <ac:spMkLst>
            <pc:docMk/>
            <pc:sldMk cId="911374401" sldId="1314"/>
            <ac:spMk id="6" creationId="{AB843912-F669-BA96-A015-186FD4940D77}"/>
          </ac:spMkLst>
        </pc:spChg>
        <pc:picChg chg="add mod">
          <ac:chgData name="Karl Michael Höferl" userId="544d2ce1-0a3b-4706-9dfd-c6d69d0e3c8e" providerId="ADAL" clId="{CA3EC0A3-5279-4DA8-9AED-C2A53ED56198}" dt="2025-03-21T16:06:17.037" v="6344" actId="1038"/>
          <ac:picMkLst>
            <pc:docMk/>
            <pc:sldMk cId="911374401" sldId="1314"/>
            <ac:picMk id="10242" creationId="{74565F6D-C0B4-9D1A-31E3-A94723B42902}"/>
          </ac:picMkLst>
        </pc:picChg>
      </pc:sldChg>
      <pc:sldChg chg="addSp delSp modSp new mod">
        <pc:chgData name="Karl Michael Höferl" userId="544d2ce1-0a3b-4706-9dfd-c6d69d0e3c8e" providerId="ADAL" clId="{CA3EC0A3-5279-4DA8-9AED-C2A53ED56198}" dt="2025-03-26T08:35:19.569" v="7094" actId="20577"/>
        <pc:sldMkLst>
          <pc:docMk/>
          <pc:sldMk cId="3122490570" sldId="1315"/>
        </pc:sldMkLst>
        <pc:spChg chg="mod">
          <ac:chgData name="Karl Michael Höferl" userId="544d2ce1-0a3b-4706-9dfd-c6d69d0e3c8e" providerId="ADAL" clId="{CA3EC0A3-5279-4DA8-9AED-C2A53ED56198}" dt="2025-03-26T08:26:06.334" v="6545" actId="790"/>
          <ac:spMkLst>
            <pc:docMk/>
            <pc:sldMk cId="3122490570" sldId="1315"/>
            <ac:spMk id="2" creationId="{AA745D4B-B86C-9626-374A-B4E8F31815E6}"/>
          </ac:spMkLst>
        </pc:spChg>
        <pc:spChg chg="mod">
          <ac:chgData name="Karl Michael Höferl" userId="544d2ce1-0a3b-4706-9dfd-c6d69d0e3c8e" providerId="ADAL" clId="{CA3EC0A3-5279-4DA8-9AED-C2A53ED56198}" dt="2025-03-26T08:35:19.569" v="7094" actId="20577"/>
          <ac:spMkLst>
            <pc:docMk/>
            <pc:sldMk cId="3122490570" sldId="1315"/>
            <ac:spMk id="3" creationId="{B2F979CD-0EE7-065E-B4ED-442A753B5B7A}"/>
          </ac:spMkLst>
        </pc:spChg>
        <pc:spChg chg="add del mod">
          <ac:chgData name="Karl Michael Höferl" userId="544d2ce1-0a3b-4706-9dfd-c6d69d0e3c8e" providerId="ADAL" clId="{CA3EC0A3-5279-4DA8-9AED-C2A53ED56198}" dt="2025-03-26T08:35:10.596" v="7087" actId="790"/>
          <ac:spMkLst>
            <pc:docMk/>
            <pc:sldMk cId="3122490570" sldId="1315"/>
            <ac:spMk id="4" creationId="{B43A13A2-CD7B-DF22-86E6-F3B316E4AE02}"/>
          </ac:spMkLst>
        </pc:spChg>
        <pc:spChg chg="mod">
          <ac:chgData name="Karl Michael Höferl" userId="544d2ce1-0a3b-4706-9dfd-c6d69d0e3c8e" providerId="ADAL" clId="{CA3EC0A3-5279-4DA8-9AED-C2A53ED56198}" dt="2025-03-26T08:26:06.352" v="6548" actId="790"/>
          <ac:spMkLst>
            <pc:docMk/>
            <pc:sldMk cId="3122490570" sldId="1315"/>
            <ac:spMk id="5" creationId="{01A8704E-494B-0335-FADE-1943C5D2362C}"/>
          </ac:spMkLst>
        </pc:spChg>
        <pc:spChg chg="mod">
          <ac:chgData name="Karl Michael Höferl" userId="544d2ce1-0a3b-4706-9dfd-c6d69d0e3c8e" providerId="ADAL" clId="{CA3EC0A3-5279-4DA8-9AED-C2A53ED56198}" dt="2025-03-26T08:26:06.363" v="6549" actId="790"/>
          <ac:spMkLst>
            <pc:docMk/>
            <pc:sldMk cId="3122490570" sldId="1315"/>
            <ac:spMk id="6" creationId="{63D69978-809C-1F94-7904-99B7D138E6AC}"/>
          </ac:spMkLst>
        </pc:spChg>
        <pc:picChg chg="add mod">
          <ac:chgData name="Karl Michael Höferl" userId="544d2ce1-0a3b-4706-9dfd-c6d69d0e3c8e" providerId="ADAL" clId="{CA3EC0A3-5279-4DA8-9AED-C2A53ED56198}" dt="2025-03-26T08:29:00.898" v="6893" actId="1076"/>
          <ac:picMkLst>
            <pc:docMk/>
            <pc:sldMk cId="3122490570" sldId="1315"/>
            <ac:picMk id="8" creationId="{81C0D5AF-0E66-24F5-D9FF-BE06382EF267}"/>
          </ac:picMkLst>
        </pc:picChg>
      </pc:sldChg>
      <pc:sldChg chg="modSp add mod ord">
        <pc:chgData name="Karl Michael Höferl" userId="544d2ce1-0a3b-4706-9dfd-c6d69d0e3c8e" providerId="ADAL" clId="{CA3EC0A3-5279-4DA8-9AED-C2A53ED56198}" dt="2025-03-26T08:35:27.597" v="7098" actId="313"/>
        <pc:sldMkLst>
          <pc:docMk/>
          <pc:sldMk cId="1097190548" sldId="1316"/>
        </pc:sldMkLst>
        <pc:spChg chg="mod">
          <ac:chgData name="Karl Michael Höferl" userId="544d2ce1-0a3b-4706-9dfd-c6d69d0e3c8e" providerId="ADAL" clId="{CA3EC0A3-5279-4DA8-9AED-C2A53ED56198}" dt="2025-03-26T08:35:27.597" v="7098" actId="313"/>
          <ac:spMkLst>
            <pc:docMk/>
            <pc:sldMk cId="1097190548" sldId="1316"/>
            <ac:spMk id="3" creationId="{F4431A27-DE86-A3FA-C625-84A9D7097645}"/>
          </ac:spMkLst>
        </pc:spChg>
      </pc:sldChg>
      <pc:sldChg chg="new del">
        <pc:chgData name="Karl Michael Höferl" userId="544d2ce1-0a3b-4706-9dfd-c6d69d0e3c8e" providerId="ADAL" clId="{CA3EC0A3-5279-4DA8-9AED-C2A53ED56198}" dt="2025-03-26T13:12:38.698" v="7108" actId="47"/>
        <pc:sldMkLst>
          <pc:docMk/>
          <pc:sldMk cId="2711896165" sldId="1317"/>
        </pc:sldMkLst>
      </pc:sldChg>
      <pc:sldChg chg="addSp delSp modSp add mod ord">
        <pc:chgData name="Karl Michael Höferl" userId="544d2ce1-0a3b-4706-9dfd-c6d69d0e3c8e" providerId="ADAL" clId="{CA3EC0A3-5279-4DA8-9AED-C2A53ED56198}" dt="2025-03-26T13:14:10.841" v="7143"/>
        <pc:sldMkLst>
          <pc:docMk/>
          <pc:sldMk cId="304056292" sldId="1318"/>
        </pc:sldMkLst>
        <pc:spChg chg="mod">
          <ac:chgData name="Karl Michael Höferl" userId="544d2ce1-0a3b-4706-9dfd-c6d69d0e3c8e" providerId="ADAL" clId="{CA3EC0A3-5279-4DA8-9AED-C2A53ED56198}" dt="2025-03-26T13:13:33.691" v="7140" actId="14100"/>
          <ac:spMkLst>
            <pc:docMk/>
            <pc:sldMk cId="304056292" sldId="1318"/>
            <ac:spMk id="3" creationId="{AAF51E10-1054-9627-99F1-F2C4BE4B526C}"/>
          </ac:spMkLst>
        </pc:spChg>
        <pc:spChg chg="mod">
          <ac:chgData name="Karl Michael Höferl" userId="544d2ce1-0a3b-4706-9dfd-c6d69d0e3c8e" providerId="ADAL" clId="{CA3EC0A3-5279-4DA8-9AED-C2A53ED56198}" dt="2025-03-26T13:13:13.072" v="7120" actId="20577"/>
          <ac:spMkLst>
            <pc:docMk/>
            <pc:sldMk cId="304056292" sldId="1318"/>
            <ac:spMk id="5" creationId="{45FB02DA-2EE3-89D2-E261-8436F96E6B6C}"/>
          </ac:spMkLst>
        </pc:spChg>
        <pc:picChg chg="mod">
          <ac:chgData name="Karl Michael Höferl" userId="544d2ce1-0a3b-4706-9dfd-c6d69d0e3c8e" providerId="ADAL" clId="{CA3EC0A3-5279-4DA8-9AED-C2A53ED56198}" dt="2025-03-26T13:12:58.128" v="7113" actId="1076"/>
          <ac:picMkLst>
            <pc:docMk/>
            <pc:sldMk cId="304056292" sldId="1318"/>
            <ac:picMk id="7" creationId="{767D91D1-7E33-34F5-9FF5-E1BD90C7D666}"/>
          </ac:picMkLst>
        </pc:picChg>
        <pc:picChg chg="add mod">
          <ac:chgData name="Karl Michael Höferl" userId="544d2ce1-0a3b-4706-9dfd-c6d69d0e3c8e" providerId="ADAL" clId="{CA3EC0A3-5279-4DA8-9AED-C2A53ED56198}" dt="2025-03-26T13:13:00.585" v="7119"/>
          <ac:picMkLst>
            <pc:docMk/>
            <pc:sldMk cId="304056292" sldId="1318"/>
            <ac:picMk id="1026" creationId="{7327450C-ECD8-6A13-D0C8-A5A0ED2FF0FD}"/>
          </ac:picMkLst>
        </pc:picChg>
      </pc:sldChg>
      <pc:sldChg chg="add del">
        <pc:chgData name="Karl Michael Höferl" userId="544d2ce1-0a3b-4706-9dfd-c6d69d0e3c8e" providerId="ADAL" clId="{CA3EC0A3-5279-4DA8-9AED-C2A53ED56198}" dt="2025-03-26T13:12:35.610" v="7107"/>
        <pc:sldMkLst>
          <pc:docMk/>
          <pc:sldMk cId="354964894" sldId="1319"/>
        </pc:sldMkLst>
      </pc:sldChg>
      <pc:sldChg chg="add del">
        <pc:chgData name="Karl Michael Höferl" userId="544d2ce1-0a3b-4706-9dfd-c6d69d0e3c8e" providerId="ADAL" clId="{CA3EC0A3-5279-4DA8-9AED-C2A53ED56198}" dt="2025-03-26T13:12:42.986" v="7110"/>
        <pc:sldMkLst>
          <pc:docMk/>
          <pc:sldMk cId="1985761322" sldId="1319"/>
        </pc:sldMkLst>
      </pc:sldChg>
      <pc:sldChg chg="new del">
        <pc:chgData name="Karl Michael Höferl" userId="544d2ce1-0a3b-4706-9dfd-c6d69d0e3c8e" providerId="ADAL" clId="{CA3EC0A3-5279-4DA8-9AED-C2A53ED56198}" dt="2025-03-26T13:14:46.295" v="7151" actId="47"/>
        <pc:sldMkLst>
          <pc:docMk/>
          <pc:sldMk cId="3391046020" sldId="1319"/>
        </pc:sldMkLst>
      </pc:sldChg>
      <pc:sldChg chg="modSp add mod">
        <pc:chgData name="Karl Michael Höferl" userId="544d2ce1-0a3b-4706-9dfd-c6d69d0e3c8e" providerId="ADAL" clId="{CA3EC0A3-5279-4DA8-9AED-C2A53ED56198}" dt="2025-03-26T13:14:56.622" v="7152" actId="20577"/>
        <pc:sldMkLst>
          <pc:docMk/>
          <pc:sldMk cId="3627559714" sldId="1320"/>
        </pc:sldMkLst>
        <pc:spChg chg="mod">
          <ac:chgData name="Karl Michael Höferl" userId="544d2ce1-0a3b-4706-9dfd-c6d69d0e3c8e" providerId="ADAL" clId="{CA3EC0A3-5279-4DA8-9AED-C2A53ED56198}" dt="2025-03-26T13:14:56.622" v="7152" actId="20577"/>
          <ac:spMkLst>
            <pc:docMk/>
            <pc:sldMk cId="3627559714" sldId="1320"/>
            <ac:spMk id="3" creationId="{49E38E03-E7CA-A9CB-1BB1-F44D75599456}"/>
          </ac:spMkLst>
        </pc:spChg>
      </pc:sldChg>
      <pc:sldChg chg="new del">
        <pc:chgData name="Karl Michael Höferl" userId="544d2ce1-0a3b-4706-9dfd-c6d69d0e3c8e" providerId="ADAL" clId="{CA3EC0A3-5279-4DA8-9AED-C2A53ED56198}" dt="2025-03-26T13:14:35.557" v="7148" actId="47"/>
        <pc:sldMkLst>
          <pc:docMk/>
          <pc:sldMk cId="249838669" sldId="1321"/>
        </pc:sldMkLst>
      </pc:sldChg>
      <pc:sldChg chg="addSp delSp modSp add del mod">
        <pc:chgData name="Karl Michael Höferl" userId="544d2ce1-0a3b-4706-9dfd-c6d69d0e3c8e" providerId="ADAL" clId="{CA3EC0A3-5279-4DA8-9AED-C2A53ED56198}" dt="2025-03-26T13:21:46.509" v="7194" actId="47"/>
        <pc:sldMkLst>
          <pc:docMk/>
          <pc:sldMk cId="741275016" sldId="1321"/>
        </pc:sldMkLst>
      </pc:sldChg>
      <pc:sldChg chg="addSp modSp new mod">
        <pc:chgData name="Karl Michael Höferl" userId="544d2ce1-0a3b-4706-9dfd-c6d69d0e3c8e" providerId="ADAL" clId="{CA3EC0A3-5279-4DA8-9AED-C2A53ED56198}" dt="2025-03-26T13:24:13.414" v="7270" actId="1038"/>
        <pc:sldMkLst>
          <pc:docMk/>
          <pc:sldMk cId="190763288" sldId="1322"/>
        </pc:sldMkLst>
        <pc:spChg chg="mod">
          <ac:chgData name="Karl Michael Höferl" userId="544d2ce1-0a3b-4706-9dfd-c6d69d0e3c8e" providerId="ADAL" clId="{CA3EC0A3-5279-4DA8-9AED-C2A53ED56198}" dt="2025-03-26T13:21:24.097" v="7191"/>
          <ac:spMkLst>
            <pc:docMk/>
            <pc:sldMk cId="190763288" sldId="1322"/>
            <ac:spMk id="3" creationId="{BDAD277A-96DE-4872-9DFB-D759922B14D2}"/>
          </ac:spMkLst>
        </pc:spChg>
        <pc:spChg chg="mod">
          <ac:chgData name="Karl Michael Höferl" userId="544d2ce1-0a3b-4706-9dfd-c6d69d0e3c8e" providerId="ADAL" clId="{CA3EC0A3-5279-4DA8-9AED-C2A53ED56198}" dt="2025-03-26T13:24:13.414" v="7270" actId="1038"/>
          <ac:spMkLst>
            <pc:docMk/>
            <pc:sldMk cId="190763288" sldId="1322"/>
            <ac:spMk id="4" creationId="{075E8BBD-3A0E-2B58-6133-E50A72B6F7BB}"/>
          </ac:spMkLst>
        </pc:spChg>
        <pc:picChg chg="add mod">
          <ac:chgData name="Karl Michael Höferl" userId="544d2ce1-0a3b-4706-9dfd-c6d69d0e3c8e" providerId="ADAL" clId="{CA3EC0A3-5279-4DA8-9AED-C2A53ED56198}" dt="2025-03-26T13:21:16.226" v="7189"/>
          <ac:picMkLst>
            <pc:docMk/>
            <pc:sldMk cId="190763288" sldId="1322"/>
            <ac:picMk id="7" creationId="{7C0A8961-BCF2-5545-9AAB-681D5F67DD69}"/>
          </ac:picMkLst>
        </pc:picChg>
        <pc:picChg chg="add mod">
          <ac:chgData name="Karl Michael Höferl" userId="544d2ce1-0a3b-4706-9dfd-c6d69d0e3c8e" providerId="ADAL" clId="{CA3EC0A3-5279-4DA8-9AED-C2A53ED56198}" dt="2025-03-26T13:21:37.305" v="7192"/>
          <ac:picMkLst>
            <pc:docMk/>
            <pc:sldMk cId="190763288" sldId="1322"/>
            <ac:picMk id="8" creationId="{3B2882A1-E5BC-0D0F-6EE2-6C813DDE35F1}"/>
          </ac:picMkLst>
        </pc:picChg>
      </pc:sldChg>
      <pc:sldChg chg="add del">
        <pc:chgData name="Karl Michael Höferl" userId="544d2ce1-0a3b-4706-9dfd-c6d69d0e3c8e" providerId="ADAL" clId="{CA3EC0A3-5279-4DA8-9AED-C2A53ED56198}" dt="2025-03-26T13:14:40.513" v="7149" actId="47"/>
        <pc:sldMkLst>
          <pc:docMk/>
          <pc:sldMk cId="1437510159" sldId="1322"/>
        </pc:sldMkLst>
      </pc:sldChg>
      <pc:sldMasterChg chg="delSldLayout">
        <pc:chgData name="Karl Michael Höferl" userId="544d2ce1-0a3b-4706-9dfd-c6d69d0e3c8e" providerId="ADAL" clId="{CA3EC0A3-5279-4DA8-9AED-C2A53ED56198}" dt="2025-03-21T15:48:17.248" v="5752" actId="47"/>
        <pc:sldMasterMkLst>
          <pc:docMk/>
          <pc:sldMasterMk cId="2449632651" sldId="2147483703"/>
        </pc:sldMasterMkLst>
        <pc:sldLayoutChg chg="del">
          <pc:chgData name="Karl Michael Höferl" userId="544d2ce1-0a3b-4706-9dfd-c6d69d0e3c8e" providerId="ADAL" clId="{CA3EC0A3-5279-4DA8-9AED-C2A53ED56198}" dt="2025-03-21T15:48:17.248" v="5752" actId="47"/>
          <pc:sldLayoutMkLst>
            <pc:docMk/>
            <pc:sldMasterMk cId="2449632651" sldId="2147483703"/>
            <pc:sldLayoutMk cId="920219388" sldId="214748370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dirty="0"/>
          </a:p>
        </p:txBody>
      </p:sp>
    </p:spTree>
    <p:extLst>
      <p:ext uri="{BB962C8B-B14F-4D97-AF65-F5344CB8AC3E}">
        <p14:creationId xmlns:p14="http://schemas.microsoft.com/office/powerpoint/2010/main" val="2301588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B288E-D8C3-04FD-AFE7-55004E61883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7574049-0BB3-A958-0E6B-698314883500}"/>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43C277EC-207A-7D33-03A7-B10594C069E3}"/>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CBC38837-C69D-E848-95D4-B5CBC11B72B8}"/>
              </a:ext>
            </a:extLst>
          </p:cNvPr>
          <p:cNvSpPr>
            <a:spLocks noGrp="1"/>
          </p:cNvSpPr>
          <p:nvPr>
            <p:ph type="sldNum" sz="quarter" idx="5"/>
          </p:nvPr>
        </p:nvSpPr>
        <p:spPr/>
        <p:txBody>
          <a:bodyPr/>
          <a:lstStyle/>
          <a:p>
            <a:fld id="{160CD836-151D-406C-BB8C-1AD153EDB684}" type="slidenum">
              <a:rPr lang="de-DE" smtClean="0"/>
              <a:pPr/>
              <a:t>34</a:t>
            </a:fld>
            <a:endParaRPr lang="de-DE" dirty="0"/>
          </a:p>
        </p:txBody>
      </p:sp>
    </p:spTree>
    <p:extLst>
      <p:ext uri="{BB962C8B-B14F-4D97-AF65-F5344CB8AC3E}">
        <p14:creationId xmlns:p14="http://schemas.microsoft.com/office/powerpoint/2010/main" val="241527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44</a:t>
            </a:fld>
            <a:endParaRPr lang="de-DE" dirty="0"/>
          </a:p>
        </p:txBody>
      </p:sp>
    </p:spTree>
    <p:extLst>
      <p:ext uri="{BB962C8B-B14F-4D97-AF65-F5344CB8AC3E}">
        <p14:creationId xmlns:p14="http://schemas.microsoft.com/office/powerpoint/2010/main" val="3883778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8B07E-2A42-4751-9861-0FE1F73EE0D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67AA57-827D-526D-4692-A865A3F8078A}"/>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D9F41E95-AC1B-BFC2-A0E7-DF99D8C0301F}"/>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14BE8E0D-1755-0842-5C3A-78C4ECE4AC8B}"/>
              </a:ext>
            </a:extLst>
          </p:cNvPr>
          <p:cNvSpPr>
            <a:spLocks noGrp="1"/>
          </p:cNvSpPr>
          <p:nvPr>
            <p:ph type="sldNum" sz="quarter" idx="5"/>
          </p:nvPr>
        </p:nvSpPr>
        <p:spPr/>
        <p:txBody>
          <a:bodyPr/>
          <a:lstStyle/>
          <a:p>
            <a:fld id="{160CD836-151D-406C-BB8C-1AD153EDB684}" type="slidenum">
              <a:rPr lang="de-DE" smtClean="0"/>
              <a:pPr/>
              <a:t>46</a:t>
            </a:fld>
            <a:endParaRPr lang="de-DE" dirty="0"/>
          </a:p>
        </p:txBody>
      </p:sp>
    </p:spTree>
    <p:extLst>
      <p:ext uri="{BB962C8B-B14F-4D97-AF65-F5344CB8AC3E}">
        <p14:creationId xmlns:p14="http://schemas.microsoft.com/office/powerpoint/2010/main" val="3852945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3E031-0803-D2AC-CEFF-626633C95AD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6F52AA-1C5B-D277-91E7-37F9596C8401}"/>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F3A612D0-0A37-AB53-B94F-7D286BC0A5FC}"/>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7CC1A461-D06B-0AAE-1717-B7F4FE961D19}"/>
              </a:ext>
            </a:extLst>
          </p:cNvPr>
          <p:cNvSpPr>
            <a:spLocks noGrp="1"/>
          </p:cNvSpPr>
          <p:nvPr>
            <p:ph type="sldNum" sz="quarter" idx="5"/>
          </p:nvPr>
        </p:nvSpPr>
        <p:spPr/>
        <p:txBody>
          <a:bodyPr/>
          <a:lstStyle/>
          <a:p>
            <a:fld id="{160CD836-151D-406C-BB8C-1AD153EDB684}" type="slidenum">
              <a:rPr lang="de-DE" smtClean="0"/>
              <a:pPr/>
              <a:t>51</a:t>
            </a:fld>
            <a:endParaRPr lang="de-DE" dirty="0"/>
          </a:p>
        </p:txBody>
      </p:sp>
    </p:spTree>
    <p:extLst>
      <p:ext uri="{BB962C8B-B14F-4D97-AF65-F5344CB8AC3E}">
        <p14:creationId xmlns:p14="http://schemas.microsoft.com/office/powerpoint/2010/main" val="876139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 </a:t>
            </a:r>
          </a:p>
        </p:txBody>
      </p:sp>
      <p:sp>
        <p:nvSpPr>
          <p:cNvPr id="4" name="Foliennummernplatzhalter 3"/>
          <p:cNvSpPr>
            <a:spLocks noGrp="1"/>
          </p:cNvSpPr>
          <p:nvPr>
            <p:ph type="sldNum" sz="quarter" idx="5"/>
          </p:nvPr>
        </p:nvSpPr>
        <p:spPr/>
        <p:txBody>
          <a:bodyPr/>
          <a:lstStyle/>
          <a:p>
            <a:fld id="{160CD836-151D-406C-BB8C-1AD153EDB684}" type="slidenum">
              <a:rPr lang="de-DE" smtClean="0"/>
              <a:pPr/>
              <a:t>61</a:t>
            </a:fld>
            <a:endParaRPr lang="de-DE" dirty="0"/>
          </a:p>
        </p:txBody>
      </p:sp>
    </p:spTree>
    <p:extLst>
      <p:ext uri="{BB962C8B-B14F-4D97-AF65-F5344CB8AC3E}">
        <p14:creationId xmlns:p14="http://schemas.microsoft.com/office/powerpoint/2010/main" val="4121418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62</a:t>
            </a:fld>
            <a:endParaRPr lang="de-DE" dirty="0"/>
          </a:p>
        </p:txBody>
      </p:sp>
    </p:spTree>
    <p:extLst>
      <p:ext uri="{BB962C8B-B14F-4D97-AF65-F5344CB8AC3E}">
        <p14:creationId xmlns:p14="http://schemas.microsoft.com/office/powerpoint/2010/main" val="3478584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2EFB2-C46D-CED1-34EA-8401A8E179A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2765316-D40C-1D01-8969-BE838FE9C5BE}"/>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BDE6346B-185A-FE24-78D6-E868C843E5AD}"/>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526F8224-5545-40D3-930B-44DD2A36D1FE}"/>
              </a:ext>
            </a:extLst>
          </p:cNvPr>
          <p:cNvSpPr>
            <a:spLocks noGrp="1"/>
          </p:cNvSpPr>
          <p:nvPr>
            <p:ph type="sldNum" sz="quarter" idx="5"/>
          </p:nvPr>
        </p:nvSpPr>
        <p:spPr/>
        <p:txBody>
          <a:bodyPr/>
          <a:lstStyle/>
          <a:p>
            <a:fld id="{160CD836-151D-406C-BB8C-1AD153EDB684}" type="slidenum">
              <a:rPr lang="de-DE" smtClean="0"/>
              <a:pPr/>
              <a:t>63</a:t>
            </a:fld>
            <a:endParaRPr lang="de-DE" dirty="0"/>
          </a:p>
        </p:txBody>
      </p:sp>
    </p:spTree>
    <p:extLst>
      <p:ext uri="{BB962C8B-B14F-4D97-AF65-F5344CB8AC3E}">
        <p14:creationId xmlns:p14="http://schemas.microsoft.com/office/powerpoint/2010/main" val="3020420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71</a:t>
            </a:fld>
            <a:endParaRPr lang="de-DE" dirty="0"/>
          </a:p>
        </p:txBody>
      </p:sp>
    </p:spTree>
    <p:extLst>
      <p:ext uri="{BB962C8B-B14F-4D97-AF65-F5344CB8AC3E}">
        <p14:creationId xmlns:p14="http://schemas.microsoft.com/office/powerpoint/2010/main" val="3728418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75</a:t>
            </a:fld>
            <a:endParaRPr lang="de-DE" dirty="0"/>
          </a:p>
        </p:txBody>
      </p:sp>
    </p:spTree>
    <p:extLst>
      <p:ext uri="{BB962C8B-B14F-4D97-AF65-F5344CB8AC3E}">
        <p14:creationId xmlns:p14="http://schemas.microsoft.com/office/powerpoint/2010/main" val="306890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5</a:t>
            </a:fld>
            <a:endParaRPr lang="de-DE" dirty="0"/>
          </a:p>
        </p:txBody>
      </p:sp>
    </p:spTree>
    <p:extLst>
      <p:ext uri="{BB962C8B-B14F-4D97-AF65-F5344CB8AC3E}">
        <p14:creationId xmlns:p14="http://schemas.microsoft.com/office/powerpoint/2010/main" val="371740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EC577-B9E2-17BF-65AB-842413B9FE7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9E3ACB9-D773-2994-3FA9-08276ABBDE45}"/>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325E35BA-ACFF-4A85-6CEF-8F286A3A2D96}"/>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91C90D52-172F-60C1-D75F-41D1F174B90F}"/>
              </a:ext>
            </a:extLst>
          </p:cNvPr>
          <p:cNvSpPr>
            <a:spLocks noGrp="1"/>
          </p:cNvSpPr>
          <p:nvPr>
            <p:ph type="sldNum" sz="quarter" idx="5"/>
          </p:nvPr>
        </p:nvSpPr>
        <p:spPr/>
        <p:txBody>
          <a:bodyPr/>
          <a:lstStyle/>
          <a:p>
            <a:fld id="{160CD836-151D-406C-BB8C-1AD153EDB684}" type="slidenum">
              <a:rPr lang="de-DE" smtClean="0"/>
              <a:pPr/>
              <a:t>6</a:t>
            </a:fld>
            <a:endParaRPr lang="de-DE" dirty="0"/>
          </a:p>
        </p:txBody>
      </p:sp>
    </p:spTree>
    <p:extLst>
      <p:ext uri="{BB962C8B-B14F-4D97-AF65-F5344CB8AC3E}">
        <p14:creationId xmlns:p14="http://schemas.microsoft.com/office/powerpoint/2010/main" val="379732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8DE73-CB30-EF44-4C6A-4D7C9E3D58D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38174B8-3578-491F-E3C4-FCC22EB08E9F}"/>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09ACBD13-F4C5-B818-D09D-FE7EF4659913}"/>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0B9ECC51-F403-6154-1A88-FDD813FF3590}"/>
              </a:ext>
            </a:extLst>
          </p:cNvPr>
          <p:cNvSpPr>
            <a:spLocks noGrp="1"/>
          </p:cNvSpPr>
          <p:nvPr>
            <p:ph type="sldNum" sz="quarter" idx="5"/>
          </p:nvPr>
        </p:nvSpPr>
        <p:spPr/>
        <p:txBody>
          <a:bodyPr/>
          <a:lstStyle/>
          <a:p>
            <a:fld id="{160CD836-151D-406C-BB8C-1AD153EDB684}" type="slidenum">
              <a:rPr lang="de-DE" smtClean="0"/>
              <a:pPr/>
              <a:t>13</a:t>
            </a:fld>
            <a:endParaRPr lang="de-DE" dirty="0"/>
          </a:p>
        </p:txBody>
      </p:sp>
    </p:spTree>
    <p:extLst>
      <p:ext uri="{BB962C8B-B14F-4D97-AF65-F5344CB8AC3E}">
        <p14:creationId xmlns:p14="http://schemas.microsoft.com/office/powerpoint/2010/main" val="2200749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GB" dirty="0"/>
              <a:t>Coal digging in Lüzerath, </a:t>
            </a:r>
            <a:r>
              <a:rPr lang="de-AT" b="1" i="0" dirty="0">
                <a:solidFill>
                  <a:srgbClr val="E64415"/>
                </a:solidFill>
                <a:effectLst/>
                <a:latin typeface="SpiegelSansUI"/>
              </a:rPr>
              <a:t>Tagebau Garzweiler</a:t>
            </a:r>
          </a:p>
          <a:p>
            <a:pPr marL="171450" indent="-171450">
              <a:buFont typeface="Arial" panose="020B0604020202020204" pitchFamily="34" charset="0"/>
              <a:buChar char="•"/>
            </a:pP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18</a:t>
            </a:fld>
            <a:endParaRPr lang="de-DE" dirty="0"/>
          </a:p>
        </p:txBody>
      </p:sp>
    </p:spTree>
    <p:extLst>
      <p:ext uri="{BB962C8B-B14F-4D97-AF65-F5344CB8AC3E}">
        <p14:creationId xmlns:p14="http://schemas.microsoft.com/office/powerpoint/2010/main" val="55110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22</a:t>
            </a:fld>
            <a:endParaRPr lang="de-DE" dirty="0"/>
          </a:p>
        </p:txBody>
      </p:sp>
    </p:spTree>
    <p:extLst>
      <p:ext uri="{BB962C8B-B14F-4D97-AF65-F5344CB8AC3E}">
        <p14:creationId xmlns:p14="http://schemas.microsoft.com/office/powerpoint/2010/main" val="595096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Andrew Carnegie 1889: steel plants</a:t>
            </a:r>
          </a:p>
          <a:p>
            <a:r>
              <a:rPr lang="en-GB" dirty="0"/>
              <a:t>* Donated ~ 10 Bio. </a:t>
            </a:r>
            <a:r>
              <a:rPr lang="en-GB"/>
              <a:t>$</a:t>
            </a:r>
            <a:endParaRPr lang="en-GB" dirty="0"/>
          </a:p>
          <a:p>
            <a:pPr marL="171450" indent="-171450">
              <a:buFont typeface="Arial" panose="020B0604020202020204" pitchFamily="34" charset="0"/>
              <a:buChar char="•"/>
            </a:pPr>
            <a:r>
              <a:rPr lang="en-GB" dirty="0"/>
              <a:t>Gilded age 👉 first moguls</a:t>
            </a:r>
          </a:p>
          <a:p>
            <a:pPr marL="171450" indent="-171450">
              <a:buFont typeface="Arial" panose="020B0604020202020204" pitchFamily="34" charset="0"/>
              <a:buChar char="•"/>
            </a:pPr>
            <a:r>
              <a:rPr lang="en-US" b="0" i="0" dirty="0">
                <a:solidFill>
                  <a:srgbClr val="1A1F2F"/>
                </a:solidFill>
                <a:effectLst/>
                <a:latin typeface="Georgia" panose="02040502050405020303" pitchFamily="18" charset="0"/>
              </a:rPr>
              <a:t>universities, libraries, medical institutions, public parks, and more</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24</a:t>
            </a:fld>
            <a:endParaRPr lang="de-DE" dirty="0"/>
          </a:p>
        </p:txBody>
      </p:sp>
    </p:spTree>
    <p:extLst>
      <p:ext uri="{BB962C8B-B14F-4D97-AF65-F5344CB8AC3E}">
        <p14:creationId xmlns:p14="http://schemas.microsoft.com/office/powerpoint/2010/main" val="2964642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9062F-494F-BBC6-DEB8-B645F74536A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F5259C0-3E3B-10B4-9B31-B6327C19C229}"/>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5546152C-30FD-8061-296B-EEF03B7CAB9D}"/>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D2F7E91B-797D-2C4F-DC51-0CD7CBD4656C}"/>
              </a:ext>
            </a:extLst>
          </p:cNvPr>
          <p:cNvSpPr>
            <a:spLocks noGrp="1"/>
          </p:cNvSpPr>
          <p:nvPr>
            <p:ph type="sldNum" sz="quarter" idx="5"/>
          </p:nvPr>
        </p:nvSpPr>
        <p:spPr/>
        <p:txBody>
          <a:bodyPr/>
          <a:lstStyle/>
          <a:p>
            <a:fld id="{160CD836-151D-406C-BB8C-1AD153EDB684}" type="slidenum">
              <a:rPr lang="de-DE" smtClean="0"/>
              <a:pPr/>
              <a:t>28</a:t>
            </a:fld>
            <a:endParaRPr lang="de-DE" dirty="0"/>
          </a:p>
        </p:txBody>
      </p:sp>
    </p:spTree>
    <p:extLst>
      <p:ext uri="{BB962C8B-B14F-4D97-AF65-F5344CB8AC3E}">
        <p14:creationId xmlns:p14="http://schemas.microsoft.com/office/powerpoint/2010/main" val="3935378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DC210-3E7F-CDDA-D3F7-7B340FFCAC8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B6A8780-AF4B-C712-8D2F-0C4F4F71900D}"/>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C4896B50-90B6-3135-38B0-6B0047C821A9}"/>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66F5F655-C6F7-E18F-F79E-C3021C8AD58F}"/>
              </a:ext>
            </a:extLst>
          </p:cNvPr>
          <p:cNvSpPr>
            <a:spLocks noGrp="1"/>
          </p:cNvSpPr>
          <p:nvPr>
            <p:ph type="sldNum" sz="quarter" idx="5"/>
          </p:nvPr>
        </p:nvSpPr>
        <p:spPr/>
        <p:txBody>
          <a:bodyPr/>
          <a:lstStyle/>
          <a:p>
            <a:fld id="{160CD836-151D-406C-BB8C-1AD153EDB684}" type="slidenum">
              <a:rPr lang="de-DE" smtClean="0"/>
              <a:pPr/>
              <a:t>33</a:t>
            </a:fld>
            <a:endParaRPr lang="de-DE" dirty="0"/>
          </a:p>
        </p:txBody>
      </p:sp>
    </p:spTree>
    <p:extLst>
      <p:ext uri="{BB962C8B-B14F-4D97-AF65-F5344CB8AC3E}">
        <p14:creationId xmlns:p14="http://schemas.microsoft.com/office/powerpoint/2010/main" val="527417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SEM</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SEM</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SEM</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SEM</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4" y="1628999"/>
            <a:ext cx="10800675"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SEM</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he_Drive_(Thomson)"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diepresse.com/4612693/30-jahre-hainburg-der-verhinderte-auwald-mord#slide-8" TargetMode="Externa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hyperlink" Target="https://www.meinbezirk.at/imst/c-lokales/oetztaler-protest-gegen-kraftwerk-erweiterung_a5624503"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derstandard.at/story/3000000173479/platzreife-f252r-umstrittenes-golfhotel" TargetMode="External"/><Relationship Id="rId11" Type="http://schemas.openxmlformats.org/officeDocument/2006/relationships/image" Target="../media/image29.jpeg"/><Relationship Id="rId5" Type="http://schemas.openxmlformats.org/officeDocument/2006/relationships/image" Target="../media/image26.jpeg"/><Relationship Id="rId10" Type="http://schemas.openxmlformats.org/officeDocument/2006/relationships/hyperlink" Target="https://www.euronews.com/travel/2024/07/08/fake-signs-and-hunger-strikes-whats-behind-europes-backlash-against-overtourism" TargetMode="External"/><Relationship Id="rId4" Type="http://schemas.openxmlformats.org/officeDocument/2006/relationships/hyperlink" Target="https://www.spiegel.de/politik/deutschland/tagebau-garzweiler-anti-kohle-proteste-von-fridays-for-future-und-ende-gelaende-a-1273839.html" TargetMode="External"/><Relationship Id="rId9"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boell.de/en/2024/09/30/mining-lithium-undermining-democratic-future-eu-deal-takes-serbia-further-europe"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www.carnegie.org/publications/the-gospel-of-wealth/"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images.squarespace-cdn.com/content/v1/619b984eb488973545fb7157/d6cb9c4c-68cb-47d8-a3e7-a488a7e771f3/ungc.jpg?format=1500w"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Z5KZhm19EO0"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hyperlink" Target="http://http/www.elsevier.com/journals/borsa-istanbul-review/2214-845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industriemagazin.at/menschen-meinungen/greiner-verbindet-sustainability-mit-hr/" TargetMode="External"/><Relationship Id="rId2" Type="http://schemas.openxmlformats.org/officeDocument/2006/relationships/image" Target="../media/image41.gif"/><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imc.ac.at/fileadmin-imckrems/user_upload/Downloads/EN/Miscellaneous/organigramm-imc-krems.pdf"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reports.omv.com/en/sustainability-report/2021/sustainability-at-omv/sustainability-framework/sustainability-governance.html"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18" Type="http://schemas.openxmlformats.org/officeDocument/2006/relationships/image" Target="../media/image63.png"/><Relationship Id="rId3" Type="http://schemas.openxmlformats.org/officeDocument/2006/relationships/image" Target="../media/image48.png"/><Relationship Id="rId21" Type="http://schemas.openxmlformats.org/officeDocument/2006/relationships/image" Target="../media/image66.svg"/><Relationship Id="rId7" Type="http://schemas.openxmlformats.org/officeDocument/2006/relationships/image" Target="../media/image52.svg"/><Relationship Id="rId12" Type="http://schemas.openxmlformats.org/officeDocument/2006/relationships/image" Target="../media/image57.png"/><Relationship Id="rId17" Type="http://schemas.openxmlformats.org/officeDocument/2006/relationships/image" Target="../media/image62.svg"/><Relationship Id="rId2" Type="http://schemas.openxmlformats.org/officeDocument/2006/relationships/notesSlide" Target="../notesSlides/notesSlide12.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5" Type="http://schemas.openxmlformats.org/officeDocument/2006/relationships/image" Target="../media/image60.svg"/><Relationship Id="rId10" Type="http://schemas.openxmlformats.org/officeDocument/2006/relationships/image" Target="../media/image55.png"/><Relationship Id="rId19" Type="http://schemas.openxmlformats.org/officeDocument/2006/relationships/image" Target="../media/image64.svg"/><Relationship Id="rId4" Type="http://schemas.openxmlformats.org/officeDocument/2006/relationships/image" Target="../media/image49.png"/><Relationship Id="rId9" Type="http://schemas.openxmlformats.org/officeDocument/2006/relationships/image" Target="../media/image54.svg"/><Relationship Id="rId1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hyperlink" Target="https://www.facebook.com/4/videos/connect-2021-our-vision-for-the-metaverse/1898414763675286/" TargetMode="External"/><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hyperlink" Target="https://www.nytimes.com/2025/02/21/us/politics/elon-musk-doge-cpac-chainsaw.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s://kontrast.at/regierung-2025-oevp-spoe-neos/"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ris.bka.gv.at/GeltendeFassung.wxe?Abfrage=Bundesnormen&amp;Gesetzesnummer=10000138"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upload.wikimedia.org/wikipedia/commons/f/fa/Verwaltungsgliederung_%C3%96sterreichs.svg"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kontrast.at/regierung-2025-oevp-spoe-neos/"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62.xml.rels><?xml version="1.0" encoding="UTF-8" standalone="yes"?>
<Relationships xmlns="http://schemas.openxmlformats.org/package/2006/relationships"><Relationship Id="rId3" Type="http://schemas.openxmlformats.org/officeDocument/2006/relationships/hyperlink" Target="https://upload.wikimedia.org/wikipedia/commons/f/fa/Verwaltungsgliederung_%C3%96sterreichs.svg" TargetMode="External"/><Relationship Id="rId7" Type="http://schemas.openxmlformats.org/officeDocument/2006/relationships/image" Target="../media/image50.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1.wdp"/><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hyperlink" Target="https://upload.wikimedia.org/wikipedia/commons/f/fa/Verwaltungsgliederung_%C3%96sterreichs.svg" TargetMode="External"/><Relationship Id="rId7" Type="http://schemas.openxmlformats.org/officeDocument/2006/relationships/image" Target="../media/image50.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1.wdp"/><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upload.wikimedia.org/wikipedia/commons/f/fa/Verwaltungsgliederung_%C3%96sterreichs.svg"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hyperlink" Target="https://finance.ec.europa.eu/capital-markets-union-and-financial-markets/company-reporting-and-auditing/company-reporting/corporate-sustainability-reporting_en" TargetMode="External"/><Relationship Id="rId2" Type="http://schemas.openxmlformats.org/officeDocument/2006/relationships/hyperlink" Target="https://finance.ec.europa.eu/sustainable-finance/tools-and-standards/eu-taxonomy-sustainable-activities_en"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hyperlink" Target="https://www.pilz.com/de-DE/support/law-standards-norms/standards" TargetMode="External"/><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67.xml.rels><?xml version="1.0" encoding="UTF-8" standalone="yes"?>
<Relationships xmlns="http://schemas.openxmlformats.org/package/2006/relationships"><Relationship Id="rId3" Type="http://schemas.openxmlformats.org/officeDocument/2006/relationships/hyperlink" Target="https://finance.ec.europa.eu/capital-markets-union-and-financial-markets/company-reporting-and-auditing/company-reporting/corporate-sustainability-reporting_en" TargetMode="External"/><Relationship Id="rId2" Type="http://schemas.openxmlformats.org/officeDocument/2006/relationships/hyperlink" Target="https://finance.ec.europa.eu/sustainable-finance/tools-and-standards/eu-taxonomy-sustainable-activities_en" TargetMode="Externa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hyperlink" Target="https://climate.ec.europa.eu/eu-action/transport/road-transport-reducing-co2-emissions-vehicles/co2-emission-performance-standards-cars-and-vans_e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facebook.com/photo.php?fbid=847461907205102&amp;id=100058239004585&amp;set=a.342603161024315"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upload.wikimedia.org/wikipedia/commons/f/fa/Verwaltungsgliederung_%C3%96sterreichs.svg"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www.diepresse.com/712521/oesterreich-muss-600-mio-euro-kyoto-strafe-bezahlen" TargetMode="External"/><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www.br.de/nachrichten/deutschland-welt/co2-ausstoss-im-tief-gut-fuers-klima-schlecht-fuer-die-wirtschaft,U0PN3W5" TargetMode="External"/><Relationship Id="rId7" Type="http://schemas.openxmlformats.org/officeDocument/2006/relationships/hyperlink" Target="https://publish.twitter.com/?query=https%3A%2F%2Ftwitter.com%2FChrisMartzWX%2Fstatus%2F1831880692600598679&amp;widget=Tweet"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publish.twitter.com/?query=https%3A%2F%2Ftwitter.com%2FDrMarkGreen4TN%2Fstatus%2F1798814672965317077&amp;widget=Tweet"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nytimes.com/1970/09/13/%20archives/a-friedman-doctrine-the-social-responsibility-of-business-is-to.htm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6096000" y="2709000"/>
            <a:ext cx="5399326" cy="1440000"/>
          </a:xfrm>
        </p:spPr>
        <p:txBody>
          <a:bodyPr/>
          <a:lstStyle/>
          <a:p>
            <a:r>
              <a:rPr lang="en-GB" dirty="0"/>
              <a:t>Why, who &amp; levels of </a:t>
            </a:r>
            <a:br>
              <a:rPr lang="en-GB" dirty="0"/>
            </a:br>
            <a:r>
              <a:rPr lang="en-GB" dirty="0"/>
              <a:t>S&amp;E governance</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a:xfrm>
            <a:off x="6096000" y="4293000"/>
            <a:ext cx="5399326" cy="720000"/>
          </a:xfrm>
        </p:spPr>
        <p:txBody>
          <a:bodyPr/>
          <a:lstStyle/>
          <a:p>
            <a:r>
              <a:rPr lang="en-GB" dirty="0"/>
              <a:t>IL “Sustainability &amp; Environmental Management”</a:t>
            </a:r>
            <a:br>
              <a:rPr lang="en-GB" dirty="0"/>
            </a:br>
            <a:r>
              <a:rPr lang="en-GB" dirty="0"/>
              <a:t>SS 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hlinkClick r:id="rId3"/>
            <a:extLst>
              <a:ext uri="{FF2B5EF4-FFF2-40B4-BE49-F238E27FC236}">
                <a16:creationId xmlns:a16="http://schemas.microsoft.com/office/drawing/2014/main" id="{A4745F24-D207-A9C3-7B8F-2B847985E1BF}"/>
              </a:ext>
            </a:extLst>
          </p:cNvPr>
          <p:cNvPicPr>
            <a:picLocks noChangeAspect="1"/>
          </p:cNvPicPr>
          <p:nvPr/>
        </p:nvPicPr>
        <p:blipFill rotWithShape="1">
          <a:blip r:embed="rId4">
            <a:extLst>
              <a:ext uri="{28A0092B-C50C-407E-A947-70E740481C1C}">
                <a14:useLocalDpi xmlns:a14="http://schemas.microsoft.com/office/drawing/2010/main" val="0"/>
              </a:ext>
            </a:extLst>
          </a:blip>
          <a:srcRect l="14529" r="14723"/>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lumMod val="50000"/>
                  </a:schemeClr>
                </a:solidFill>
              </a:rPr>
              <a:t>(Thomson, 1916, PD)</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5"/>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499F2-6923-6B80-E170-A90731AF8A2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E1DB2FD-39EA-09AC-2AFD-F24D7B52BC48}"/>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F4431A27-DE86-A3FA-C625-84A9D7097645}"/>
              </a:ext>
            </a:extLst>
          </p:cNvPr>
          <p:cNvSpPr>
            <a:spLocks noGrp="1"/>
          </p:cNvSpPr>
          <p:nvPr>
            <p:ph type="title"/>
          </p:nvPr>
        </p:nvSpPr>
        <p:spPr/>
        <p:txBody>
          <a:bodyPr/>
          <a:lstStyle/>
          <a:p>
            <a:r>
              <a:rPr lang="en-GB"/>
              <a:t>Friedman’s  (1970) Perspective</a:t>
            </a:r>
            <a:r>
              <a:rPr lang="en-GB" dirty="0"/>
              <a:t>: </a:t>
            </a:r>
            <a:br>
              <a:rPr lang="en-GB" dirty="0"/>
            </a:br>
            <a:r>
              <a:rPr lang="en-GB" dirty="0"/>
              <a:t>Focus of Profits as Social Responsibility</a:t>
            </a:r>
          </a:p>
        </p:txBody>
      </p:sp>
      <p:sp>
        <p:nvSpPr>
          <p:cNvPr id="4" name="Inhaltsplatzhalter 3">
            <a:extLst>
              <a:ext uri="{FF2B5EF4-FFF2-40B4-BE49-F238E27FC236}">
                <a16:creationId xmlns:a16="http://schemas.microsoft.com/office/drawing/2014/main" id="{8C0462B6-71C9-1E38-6857-7FB29D3446DD}"/>
              </a:ext>
            </a:extLst>
          </p:cNvPr>
          <p:cNvSpPr>
            <a:spLocks noGrp="1"/>
          </p:cNvSpPr>
          <p:nvPr>
            <p:ph idx="1"/>
          </p:nvPr>
        </p:nvSpPr>
        <p:spPr/>
        <p:txBody>
          <a:bodyPr>
            <a:normAutofit/>
          </a:bodyPr>
          <a:lstStyle/>
          <a:p>
            <a:pPr>
              <a:lnSpc>
                <a:spcPct val="115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Primary Responsibility to Shareholders</a:t>
            </a:r>
          </a:p>
          <a:p>
            <a:pPr lvl="1">
              <a:lnSpc>
                <a:spcPct val="115000"/>
              </a:lnSpc>
              <a:spcAft>
                <a:spcPts val="8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Corporate executives = agents of shareholders, obligated to prioritise their interests</a:t>
            </a:r>
            <a:br>
              <a:rPr lang="en-GB" sz="1600" kern="100" dirty="0">
                <a:latin typeface="Calibri" panose="020F0502020204030204" pitchFamily="34" charset="0"/>
                <a:ea typeface="Calibri" panose="020F0502020204030204" pitchFamily="34" charset="0"/>
                <a:cs typeface="Times New Roman" panose="02020603050405020304" pitchFamily="18" charset="0"/>
              </a:rPr>
            </a:br>
            <a:r>
              <a:rPr lang="en-GB" sz="1600" kern="100" dirty="0">
                <a:latin typeface="Calibri" panose="020F0502020204030204" pitchFamily="34" charset="0"/>
                <a:ea typeface="Calibri" panose="020F0502020204030204" pitchFamily="34" charset="0"/>
                <a:cs typeface="Times New Roman" panose="02020603050405020304" pitchFamily="18" charset="0"/>
              </a:rPr>
              <a:t> 👉</a:t>
            </a: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primarily </a:t>
            </a: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profit maximization</a:t>
            </a:r>
            <a:endParaRPr lang="en-GB"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Role of Business vs. Government</a:t>
            </a:r>
          </a:p>
          <a:p>
            <a:pPr lvl="1">
              <a:lnSpc>
                <a:spcPct val="115000"/>
              </a:lnSpc>
              <a:spcAft>
                <a:spcPts val="8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Addressing social issues = domain of government and individuals, not businesses</a:t>
            </a:r>
          </a:p>
          <a:p>
            <a:pPr lvl="1">
              <a:lnSpc>
                <a:spcPct val="115000"/>
              </a:lnSpc>
              <a:spcAft>
                <a:spcPts val="8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 executives allocating resources to social causes without shareholder approval = </a:t>
            </a:r>
            <a:br>
              <a:rPr lang="en-GB" sz="1600" kern="100" dirty="0">
                <a:effectLst/>
                <a:latin typeface="Calibri" panose="020F0502020204030204" pitchFamily="34" charset="0"/>
                <a:ea typeface="Calibri" panose="020F0502020204030204" pitchFamily="34" charset="0"/>
                <a:cs typeface="Times New Roman" panose="02020603050405020304" pitchFamily="18" charset="0"/>
              </a:rPr>
            </a:b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        imposing taxes and deciding how those taxes are spent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Adherence to Legal &amp; Ethical Standards</a:t>
            </a:r>
          </a:p>
          <a:p>
            <a:pPr lvl="1">
              <a:lnSpc>
                <a:spcPct val="115000"/>
              </a:lnSpc>
              <a:spcAft>
                <a:spcPts val="800"/>
              </a:spcAft>
            </a:pP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While pursuing profits, businesses must operate within the </a:t>
            </a:r>
            <a:r>
              <a:rPr lang="en-GB" sz="1600" b="1" kern="100" dirty="0">
                <a:effectLst/>
                <a:latin typeface="Calibri" panose="020F0502020204030204" pitchFamily="34" charset="0"/>
                <a:ea typeface="Calibri" panose="020F0502020204030204" pitchFamily="34" charset="0"/>
                <a:cs typeface="Times New Roman" panose="02020603050405020304" pitchFamily="18" charset="0"/>
              </a:rPr>
              <a:t>"rules of the game“</a:t>
            </a:r>
            <a:r>
              <a:rPr lang="en-GB" sz="1600" b="1" kern="100" dirty="0">
                <a:latin typeface="Calibri" panose="020F0502020204030204" pitchFamily="34" charset="0"/>
                <a:ea typeface="Calibri" panose="020F0502020204030204" pitchFamily="34" charset="0"/>
                <a:cs typeface="Times New Roman" panose="02020603050405020304" pitchFamily="18" charset="0"/>
              </a:rPr>
              <a:t> =</a:t>
            </a:r>
            <a:br>
              <a:rPr lang="en-GB" sz="1600" b="1" kern="100" dirty="0">
                <a:latin typeface="Calibri" panose="020F0502020204030204" pitchFamily="34" charset="0"/>
                <a:ea typeface="Calibri" panose="020F0502020204030204" pitchFamily="34" charset="0"/>
                <a:cs typeface="Times New Roman" panose="02020603050405020304" pitchFamily="18" charset="0"/>
              </a:rPr>
            </a:br>
            <a:r>
              <a:rPr lang="en-GB" sz="1600" kern="100" dirty="0">
                <a:effectLst/>
                <a:latin typeface="Calibri" panose="020F0502020204030204" pitchFamily="34" charset="0"/>
                <a:ea typeface="Calibri" panose="020F0502020204030204" pitchFamily="34" charset="0"/>
                <a:cs typeface="Times New Roman" panose="02020603050405020304" pitchFamily="18" charset="0"/>
              </a:rPr>
              <a:t>open and free competition without deception or fraud</a:t>
            </a:r>
          </a:p>
        </p:txBody>
      </p:sp>
      <p:sp>
        <p:nvSpPr>
          <p:cNvPr id="5" name="Datumsplatzhalter 4">
            <a:extLst>
              <a:ext uri="{FF2B5EF4-FFF2-40B4-BE49-F238E27FC236}">
                <a16:creationId xmlns:a16="http://schemas.microsoft.com/office/drawing/2014/main" id="{3B634A26-4731-1BCC-407F-66249A5CF53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BE07AC4-085F-928A-8BFF-D52DDB52539F}"/>
              </a:ext>
            </a:extLst>
          </p:cNvPr>
          <p:cNvSpPr>
            <a:spLocks noGrp="1"/>
          </p:cNvSpPr>
          <p:nvPr>
            <p:ph type="ftr" sz="quarter" idx="11"/>
          </p:nvPr>
        </p:nvSpPr>
        <p:spPr/>
        <p:txBody>
          <a:bodyPr/>
          <a:lstStyle/>
          <a:p>
            <a:r>
              <a:rPr lang="en-GB"/>
              <a:t>KMH / SEM</a:t>
            </a:r>
            <a:endParaRPr lang="en-GB" dirty="0"/>
          </a:p>
        </p:txBody>
      </p:sp>
      <p:pic>
        <p:nvPicPr>
          <p:cNvPr id="8" name="Grafik 7">
            <a:extLst>
              <a:ext uri="{FF2B5EF4-FFF2-40B4-BE49-F238E27FC236}">
                <a16:creationId xmlns:a16="http://schemas.microsoft.com/office/drawing/2014/main" id="{F438EF4F-127F-5AA4-DA75-748F7619DAAF}"/>
              </a:ext>
            </a:extLst>
          </p:cNvPr>
          <p:cNvPicPr>
            <a:picLocks noChangeAspect="1"/>
          </p:cNvPicPr>
          <p:nvPr/>
        </p:nvPicPr>
        <p:blipFill>
          <a:blip r:embed="rId2"/>
          <a:stretch>
            <a:fillRect/>
          </a:stretch>
        </p:blipFill>
        <p:spPr>
          <a:xfrm>
            <a:off x="9407632" y="2276169"/>
            <a:ext cx="2088367" cy="2952000"/>
          </a:xfrm>
          <a:prstGeom prst="rect">
            <a:avLst/>
          </a:prstGeom>
          <a:ln w="6350">
            <a:solidFill>
              <a:srgbClr val="000000"/>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097190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A745D4B-B86C-9626-374A-B4E8F31815E6}"/>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B2F979CD-0EE7-065E-B4ED-442A753B5B7A}"/>
              </a:ext>
            </a:extLst>
          </p:cNvPr>
          <p:cNvSpPr>
            <a:spLocks noGrp="1"/>
          </p:cNvSpPr>
          <p:nvPr>
            <p:ph type="title"/>
          </p:nvPr>
        </p:nvSpPr>
        <p:spPr/>
        <p:txBody>
          <a:bodyPr/>
          <a:lstStyle/>
          <a:p>
            <a:r>
              <a:rPr lang="en-GB" dirty="0"/>
              <a:t>Critique to Friedman’s (1970) Perspective: </a:t>
            </a:r>
          </a:p>
        </p:txBody>
      </p:sp>
      <p:sp>
        <p:nvSpPr>
          <p:cNvPr id="4" name="Inhaltsplatzhalter 3">
            <a:extLst>
              <a:ext uri="{FF2B5EF4-FFF2-40B4-BE49-F238E27FC236}">
                <a16:creationId xmlns:a16="http://schemas.microsoft.com/office/drawing/2014/main" id="{B43A13A2-CD7B-DF22-86E6-F3B316E4AE02}"/>
              </a:ext>
            </a:extLst>
          </p:cNvPr>
          <p:cNvSpPr>
            <a:spLocks noGrp="1"/>
          </p:cNvSpPr>
          <p:nvPr>
            <p:ph idx="1"/>
          </p:nvPr>
        </p:nvSpPr>
        <p:spPr>
          <a:xfrm>
            <a:off x="695325" y="1197001"/>
            <a:ext cx="8208676" cy="4967264"/>
          </a:xfrm>
        </p:spPr>
        <p:txBody>
          <a:bodyPr>
            <a:normAutofit lnSpcReduction="10000"/>
          </a:bodyPr>
          <a:lstStyle/>
          <a:p>
            <a:pPr>
              <a:lnSpc>
                <a:spcPct val="115000"/>
              </a:lnSpc>
              <a:spcAft>
                <a:spcPts val="800"/>
              </a:spcAft>
            </a:pPr>
            <a:r>
              <a:rPr lang="de-DE" sz="1600" b="1" kern="100">
                <a:effectLst/>
                <a:latin typeface="Calibri" panose="020F0502020204030204" pitchFamily="34" charset="0"/>
                <a:ea typeface="Calibri" panose="020F0502020204030204" pitchFamily="34" charset="0"/>
                <a:cs typeface="Times New Roman" panose="02020603050405020304" pitchFamily="18" charset="0"/>
              </a:rPr>
              <a:t>Neglect of Stakeholder Interests:</a:t>
            </a:r>
          </a:p>
          <a:p>
            <a:pPr lvl="1">
              <a:lnSpc>
                <a:spcPct val="115000"/>
              </a:lnSpc>
              <a:spcAft>
                <a:spcPts val="800"/>
              </a:spcAft>
            </a:pPr>
            <a:r>
              <a:rPr lang="de-DE" sz="1600" kern="100">
                <a:effectLst/>
                <a:latin typeface="Calibri" panose="020F0502020204030204" pitchFamily="34" charset="0"/>
                <a:ea typeface="Calibri" panose="020F0502020204030204" pitchFamily="34" charset="0"/>
                <a:cs typeface="Times New Roman" panose="02020603050405020304" pitchFamily="18" charset="0"/>
              </a:rPr>
              <a:t>Prioritising shareholder profits  👉 </a:t>
            </a:r>
            <a:r>
              <a:rPr lang="de-DE" sz="1600" b="1" kern="100">
                <a:effectLst/>
                <a:latin typeface="Calibri" panose="020F0502020204030204" pitchFamily="34" charset="0"/>
                <a:ea typeface="Calibri" panose="020F0502020204030204" pitchFamily="34" charset="0"/>
                <a:cs typeface="Times New Roman" panose="02020603050405020304" pitchFamily="18" charset="0"/>
              </a:rPr>
              <a:t>neglecting responsibilities </a:t>
            </a:r>
            <a:r>
              <a:rPr lang="de-DE" sz="1600" kern="100">
                <a:effectLst/>
                <a:latin typeface="Calibri" panose="020F0502020204030204" pitchFamily="34" charset="0"/>
                <a:ea typeface="Calibri" panose="020F0502020204030204" pitchFamily="34" charset="0"/>
                <a:cs typeface="Times New Roman" panose="02020603050405020304" pitchFamily="18" charset="0"/>
              </a:rPr>
              <a:t>to other stakeholders</a:t>
            </a:r>
          </a:p>
          <a:p>
            <a:pPr lvl="2">
              <a:lnSpc>
                <a:spcPct val="115000"/>
              </a:lnSpc>
              <a:spcAft>
                <a:spcPts val="800"/>
              </a:spcAft>
            </a:pPr>
            <a:r>
              <a:rPr lang="de-DE" sz="1600" kern="100">
                <a:effectLst/>
                <a:latin typeface="Calibri" panose="020F0502020204030204" pitchFamily="34" charset="0"/>
                <a:ea typeface="Calibri" panose="020F0502020204030204" pitchFamily="34" charset="0"/>
                <a:cs typeface="Times New Roman" panose="02020603050405020304" pitchFamily="18" charset="0"/>
              </a:rPr>
              <a:t>E.g. employees, customers &amp; community</a:t>
            </a:r>
          </a:p>
          <a:p>
            <a:pPr>
              <a:lnSpc>
                <a:spcPct val="115000"/>
              </a:lnSpc>
              <a:spcAft>
                <a:spcPts val="800"/>
              </a:spcAft>
            </a:pPr>
            <a:r>
              <a:rPr lang="de-DE" sz="1600" b="1" kern="100">
                <a:effectLst/>
                <a:latin typeface="Calibri" panose="020F0502020204030204" pitchFamily="34" charset="0"/>
                <a:ea typeface="Calibri" panose="020F0502020204030204" pitchFamily="34" charset="0"/>
                <a:cs typeface="Times New Roman" panose="02020603050405020304" pitchFamily="18" charset="0"/>
              </a:rPr>
              <a:t>Short-Term Focus:</a:t>
            </a:r>
          </a:p>
          <a:p>
            <a:pPr lvl="1">
              <a:lnSpc>
                <a:spcPct val="115000"/>
              </a:lnSpc>
              <a:spcAft>
                <a:spcPts val="800"/>
              </a:spcAft>
            </a:pPr>
            <a:r>
              <a:rPr lang="de-DE" sz="1600" kern="100">
                <a:effectLst/>
                <a:latin typeface="Calibri" panose="020F0502020204030204" pitchFamily="34" charset="0"/>
                <a:ea typeface="Calibri" panose="020F0502020204030204" pitchFamily="34" charset="0"/>
                <a:cs typeface="Times New Roman" panose="02020603050405020304" pitchFamily="18" charset="0"/>
              </a:rPr>
              <a:t>Emphasizing immediate profits 👉 </a:t>
            </a:r>
            <a:r>
              <a:rPr lang="de-DE" sz="1600" b="1" kern="100">
                <a:effectLst/>
                <a:latin typeface="Calibri" panose="020F0502020204030204" pitchFamily="34" charset="0"/>
                <a:ea typeface="Calibri" panose="020F0502020204030204" pitchFamily="34" charset="0"/>
                <a:cs typeface="Times New Roman" panose="02020603050405020304" pitchFamily="18" charset="0"/>
              </a:rPr>
              <a:t>underinvestment</a:t>
            </a:r>
            <a:r>
              <a:rPr lang="de-DE" sz="1600" kern="100">
                <a:effectLst/>
                <a:latin typeface="Calibri" panose="020F0502020204030204" pitchFamily="34" charset="0"/>
                <a:ea typeface="Calibri" panose="020F0502020204030204" pitchFamily="34" charset="0"/>
                <a:cs typeface="Times New Roman" panose="02020603050405020304" pitchFamily="18" charset="0"/>
              </a:rPr>
              <a:t> in long-term strategies </a:t>
            </a:r>
          </a:p>
          <a:p>
            <a:pPr lvl="2">
              <a:lnSpc>
                <a:spcPct val="115000"/>
              </a:lnSpc>
              <a:spcAft>
                <a:spcPts val="800"/>
              </a:spcAft>
            </a:pPr>
            <a:r>
              <a:rPr lang="de-DE" sz="1600" kern="100">
                <a:effectLst/>
                <a:latin typeface="Calibri" panose="020F0502020204030204" pitchFamily="34" charset="0"/>
                <a:ea typeface="Calibri" panose="020F0502020204030204" pitchFamily="34" charset="0"/>
                <a:cs typeface="Times New Roman" panose="02020603050405020304" pitchFamily="18" charset="0"/>
              </a:rPr>
              <a:t>E.g. research, development &amp; employee welfare</a:t>
            </a:r>
          </a:p>
          <a:p>
            <a:pPr>
              <a:lnSpc>
                <a:spcPct val="115000"/>
              </a:lnSpc>
              <a:spcAft>
                <a:spcPts val="800"/>
              </a:spcAft>
            </a:pPr>
            <a:r>
              <a:rPr lang="de-DE" sz="1600" b="1" kern="100">
                <a:effectLst/>
                <a:latin typeface="Calibri" panose="020F0502020204030204" pitchFamily="34" charset="0"/>
                <a:ea typeface="Calibri" panose="020F0502020204030204" pitchFamily="34" charset="0"/>
                <a:cs typeface="Times New Roman" panose="02020603050405020304" pitchFamily="18" charset="0"/>
              </a:rPr>
              <a:t>Ethical and Social Responsibilities</a:t>
            </a:r>
          </a:p>
          <a:p>
            <a:pPr lvl="1">
              <a:lnSpc>
                <a:spcPct val="115000"/>
              </a:lnSpc>
              <a:spcAft>
                <a:spcPts val="800"/>
              </a:spcAft>
            </a:pPr>
            <a:r>
              <a:rPr lang="de-DE" sz="1600" kern="100">
                <a:effectLst/>
                <a:latin typeface="Calibri" panose="020F0502020204030204" pitchFamily="34" charset="0"/>
                <a:ea typeface="Calibri" panose="020F0502020204030204" pitchFamily="34" charset="0"/>
                <a:cs typeface="Times New Roman" panose="02020603050405020304" pitchFamily="18" charset="0"/>
              </a:rPr>
              <a:t>Businesses have </a:t>
            </a:r>
            <a:r>
              <a:rPr lang="de-DE" sz="1600" b="1" kern="100">
                <a:effectLst/>
                <a:latin typeface="Calibri" panose="020F0502020204030204" pitchFamily="34" charset="0"/>
                <a:ea typeface="Calibri" panose="020F0502020204030204" pitchFamily="34" charset="0"/>
                <a:cs typeface="Times New Roman" panose="02020603050405020304" pitchFamily="18" charset="0"/>
              </a:rPr>
              <a:t>moral obligations to address social and environmental issues</a:t>
            </a:r>
            <a:r>
              <a:rPr lang="de-DE" sz="1600" kern="100">
                <a:effectLst/>
                <a:latin typeface="Calibri" panose="020F0502020204030204" pitchFamily="34" charset="0"/>
                <a:ea typeface="Calibri" panose="020F0502020204030204" pitchFamily="34" charset="0"/>
                <a:cs typeface="Times New Roman" panose="02020603050405020304" pitchFamily="18" charset="0"/>
              </a:rPr>
              <a:t>, </a:t>
            </a:r>
            <a:br>
              <a:rPr lang="de-DE" sz="1600" kern="100">
                <a:effectLst/>
                <a:latin typeface="Calibri" panose="020F0502020204030204" pitchFamily="34" charset="0"/>
                <a:ea typeface="Calibri" panose="020F0502020204030204" pitchFamily="34" charset="0"/>
                <a:cs typeface="Times New Roman" panose="02020603050405020304" pitchFamily="18" charset="0"/>
              </a:rPr>
            </a:br>
            <a:r>
              <a:rPr lang="de-DE" sz="1600" kern="100">
                <a:effectLst/>
                <a:latin typeface="Calibri" panose="020F0502020204030204" pitchFamily="34" charset="0"/>
                <a:ea typeface="Calibri" panose="020F0502020204030204" pitchFamily="34" charset="0"/>
                <a:cs typeface="Times New Roman" panose="02020603050405020304" pitchFamily="18" charset="0"/>
              </a:rPr>
              <a:t>which profit maximization alone may not fulfill. ​</a:t>
            </a:r>
          </a:p>
          <a:p>
            <a:pPr>
              <a:lnSpc>
                <a:spcPct val="115000"/>
              </a:lnSpc>
              <a:spcAft>
                <a:spcPts val="800"/>
              </a:spcAft>
            </a:pPr>
            <a:r>
              <a:rPr lang="de-DE" sz="1600" b="1" kern="100">
                <a:effectLst/>
                <a:latin typeface="Calibri" panose="020F0502020204030204" pitchFamily="34" charset="0"/>
                <a:ea typeface="Calibri" panose="020F0502020204030204" pitchFamily="34" charset="0"/>
                <a:cs typeface="Times New Roman" panose="02020603050405020304" pitchFamily="18" charset="0"/>
              </a:rPr>
              <a:t>Risk of Ethical Misconduct</a:t>
            </a:r>
          </a:p>
          <a:p>
            <a:pPr lvl="1">
              <a:lnSpc>
                <a:spcPct val="115000"/>
              </a:lnSpc>
              <a:spcAft>
                <a:spcPts val="800"/>
              </a:spcAft>
            </a:pPr>
            <a:r>
              <a:rPr lang="de-DE" sz="1600" kern="100">
                <a:effectLst/>
                <a:latin typeface="Calibri" panose="020F0502020204030204" pitchFamily="34" charset="0"/>
                <a:ea typeface="Calibri" panose="020F0502020204030204" pitchFamily="34" charset="0"/>
                <a:cs typeface="Times New Roman" panose="02020603050405020304" pitchFamily="18" charset="0"/>
              </a:rPr>
              <a:t>Focus on profits 👉 unethical behaviors</a:t>
            </a:r>
            <a:endParaRPr lang="de-DE" sz="1600" kern="100">
              <a:latin typeface="Calibri" panose="020F0502020204030204" pitchFamily="34" charset="0"/>
              <a:ea typeface="Calibri" panose="020F0502020204030204" pitchFamily="34" charset="0"/>
              <a:cs typeface="Times New Roman" panose="02020603050405020304" pitchFamily="18" charset="0"/>
            </a:endParaRPr>
          </a:p>
          <a:p>
            <a:pPr lvl="2">
              <a:lnSpc>
                <a:spcPct val="115000"/>
              </a:lnSpc>
              <a:spcAft>
                <a:spcPts val="800"/>
              </a:spcAft>
            </a:pPr>
            <a:r>
              <a:rPr lang="de-DE" sz="1600" kern="100">
                <a:effectLst/>
                <a:latin typeface="Calibri" panose="020F0502020204030204" pitchFamily="34" charset="0"/>
                <a:ea typeface="Calibri" panose="020F0502020204030204" pitchFamily="34" charset="0"/>
                <a:cs typeface="Times New Roman" panose="02020603050405020304" pitchFamily="18" charset="0"/>
              </a:rPr>
              <a:t>E.g .compromising product safety or engaging in deceptive practices</a:t>
            </a:r>
            <a:endParaRPr lang="de-DE"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Datumsplatzhalter 4">
            <a:extLst>
              <a:ext uri="{FF2B5EF4-FFF2-40B4-BE49-F238E27FC236}">
                <a16:creationId xmlns:a16="http://schemas.microsoft.com/office/drawing/2014/main" id="{01A8704E-494B-0335-FADE-1943C5D2362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3D69978-809C-1F94-7904-99B7D138E6AC}"/>
              </a:ext>
            </a:extLst>
          </p:cNvPr>
          <p:cNvSpPr>
            <a:spLocks noGrp="1"/>
          </p:cNvSpPr>
          <p:nvPr>
            <p:ph type="ftr" sz="quarter" idx="11"/>
          </p:nvPr>
        </p:nvSpPr>
        <p:spPr/>
        <p:txBody>
          <a:bodyPr/>
          <a:lstStyle/>
          <a:p>
            <a:r>
              <a:rPr lang="en-GB"/>
              <a:t>KMH / SEM</a:t>
            </a:r>
            <a:endParaRPr lang="en-GB" dirty="0"/>
          </a:p>
        </p:txBody>
      </p:sp>
      <p:pic>
        <p:nvPicPr>
          <p:cNvPr id="8" name="Grafik 7">
            <a:extLst>
              <a:ext uri="{FF2B5EF4-FFF2-40B4-BE49-F238E27FC236}">
                <a16:creationId xmlns:a16="http://schemas.microsoft.com/office/drawing/2014/main" id="{81C0D5AF-0E66-24F5-D9FF-BE06382EF267}"/>
              </a:ext>
            </a:extLst>
          </p:cNvPr>
          <p:cNvPicPr>
            <a:picLocks noChangeAspect="1"/>
          </p:cNvPicPr>
          <p:nvPr/>
        </p:nvPicPr>
        <p:blipFill>
          <a:blip r:embed="rId2"/>
          <a:stretch>
            <a:fillRect/>
          </a:stretch>
        </p:blipFill>
        <p:spPr>
          <a:xfrm>
            <a:off x="9407632" y="2276169"/>
            <a:ext cx="2088367" cy="2952000"/>
          </a:xfrm>
          <a:prstGeom prst="rect">
            <a:avLst/>
          </a:prstGeom>
          <a:ln w="6350">
            <a:solidFill>
              <a:srgbClr val="000000"/>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122490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AF3E48-4DFB-7AC9-C8DB-BF8C18E33F5E}"/>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9C10C2B5-11F4-1342-6837-C280C8788167}"/>
              </a:ext>
            </a:extLst>
          </p:cNvPr>
          <p:cNvSpPr>
            <a:spLocks noGrp="1"/>
          </p:cNvSpPr>
          <p:nvPr>
            <p:ph type="title"/>
          </p:nvPr>
        </p:nvSpPr>
        <p:spPr/>
        <p:txBody>
          <a:bodyPr/>
          <a:lstStyle/>
          <a:p>
            <a:r>
              <a:rPr lang="en-GB" dirty="0"/>
              <a:t>A. Do the Right Thing?</a:t>
            </a:r>
          </a:p>
        </p:txBody>
      </p:sp>
      <p:sp>
        <p:nvSpPr>
          <p:cNvPr id="4" name="Inhaltsplatzhalter 3">
            <a:extLst>
              <a:ext uri="{FF2B5EF4-FFF2-40B4-BE49-F238E27FC236}">
                <a16:creationId xmlns:a16="http://schemas.microsoft.com/office/drawing/2014/main" id="{8F80B458-921A-1D95-259C-BBF29F96C81C}"/>
              </a:ext>
            </a:extLst>
          </p:cNvPr>
          <p:cNvSpPr>
            <a:spLocks noGrp="1"/>
          </p:cNvSpPr>
          <p:nvPr>
            <p:ph idx="1"/>
          </p:nvPr>
        </p:nvSpPr>
        <p:spPr>
          <a:xfrm>
            <a:off x="695324" y="1125001"/>
            <a:ext cx="5472675" cy="5039264"/>
          </a:xfrm>
        </p:spPr>
        <p:txBody>
          <a:bodyPr/>
          <a:lstStyle/>
          <a:p>
            <a:pPr marL="0" indent="0">
              <a:buNone/>
            </a:pPr>
            <a:r>
              <a:rPr lang="en-GB" b="1" dirty="0"/>
              <a:t>👉 Ethical obligation to do so:</a:t>
            </a:r>
          </a:p>
          <a:p>
            <a:r>
              <a:rPr lang="en-GB" dirty="0"/>
              <a:t>Future generations should not suffer from the resource depletion &amp; environmental degradation caused by current economic activities</a:t>
            </a:r>
          </a:p>
          <a:p>
            <a:r>
              <a:rPr lang="en-GB" dirty="0"/>
              <a:t>Address inequalities within the present generation, ensuring fair access to resources &amp; opportunities​</a:t>
            </a:r>
          </a:p>
          <a:p>
            <a:pPr marL="0" indent="0">
              <a:buNone/>
            </a:pPr>
            <a:r>
              <a:rPr lang="en-GB" dirty="0"/>
              <a:t>👉 </a:t>
            </a:r>
            <a:r>
              <a:rPr lang="en-GB" b="1" dirty="0"/>
              <a:t>“Do unto others as you would have </a:t>
            </a:r>
            <a:br>
              <a:rPr lang="en-GB" b="1" dirty="0"/>
            </a:br>
            <a:r>
              <a:rPr lang="en-GB" b="1" dirty="0"/>
              <a:t>         them do unto you”</a:t>
            </a:r>
          </a:p>
        </p:txBody>
      </p:sp>
      <p:sp>
        <p:nvSpPr>
          <p:cNvPr id="5" name="Datumsplatzhalter 4">
            <a:extLst>
              <a:ext uri="{FF2B5EF4-FFF2-40B4-BE49-F238E27FC236}">
                <a16:creationId xmlns:a16="http://schemas.microsoft.com/office/drawing/2014/main" id="{54633DFF-D7EF-113A-765A-E7BE549B4175}"/>
              </a:ext>
            </a:extLst>
          </p:cNvPr>
          <p:cNvSpPr>
            <a:spLocks noGrp="1"/>
          </p:cNvSpPr>
          <p:nvPr>
            <p:ph type="dt" sz="half" idx="10"/>
          </p:nvPr>
        </p:nvSpPr>
        <p:spPr/>
        <p:txBody>
          <a:bodyPr/>
          <a:lstStyle/>
          <a:p>
            <a:r>
              <a:rPr lang="en-GB" dirty="0"/>
              <a:t>(Hahn, 2022:4)</a:t>
            </a:r>
          </a:p>
        </p:txBody>
      </p:sp>
      <p:sp>
        <p:nvSpPr>
          <p:cNvPr id="6" name="Fußzeilenplatzhalter 5">
            <a:extLst>
              <a:ext uri="{FF2B5EF4-FFF2-40B4-BE49-F238E27FC236}">
                <a16:creationId xmlns:a16="http://schemas.microsoft.com/office/drawing/2014/main" id="{EBE83DB8-26C4-4C5B-65A8-098880387E57}"/>
              </a:ext>
            </a:extLst>
          </p:cNvPr>
          <p:cNvSpPr>
            <a:spLocks noGrp="1"/>
          </p:cNvSpPr>
          <p:nvPr>
            <p:ph type="ftr" sz="quarter" idx="11"/>
          </p:nvPr>
        </p:nvSpPr>
        <p:spPr/>
        <p:txBody>
          <a:bodyPr/>
          <a:lstStyle/>
          <a:p>
            <a:r>
              <a:rPr lang="en-GB" dirty="0"/>
              <a:t>KMH / SEM</a:t>
            </a:r>
          </a:p>
        </p:txBody>
      </p:sp>
      <p:pic>
        <p:nvPicPr>
          <p:cNvPr id="8" name="Picture 7">
            <a:extLst>
              <a:ext uri="{FF2B5EF4-FFF2-40B4-BE49-F238E27FC236}">
                <a16:creationId xmlns:a16="http://schemas.microsoft.com/office/drawing/2014/main" id="{C3966266-A6DE-6A28-C047-761FC3D980D8}"/>
              </a:ext>
            </a:extLst>
          </p:cNvPr>
          <p:cNvPicPr>
            <a:picLocks noChangeAspect="1"/>
          </p:cNvPicPr>
          <p:nvPr/>
        </p:nvPicPr>
        <p:blipFill>
          <a:blip r:embed="rId2"/>
          <a:stretch>
            <a:fillRect/>
          </a:stretch>
        </p:blipFill>
        <p:spPr>
          <a:xfrm>
            <a:off x="6312000" y="1917000"/>
            <a:ext cx="5413344" cy="3233714"/>
          </a:xfrm>
          <a:prstGeom prst="rect">
            <a:avLst/>
          </a:prstGeom>
        </p:spPr>
      </p:pic>
    </p:spTree>
    <p:extLst>
      <p:ext uri="{BB962C8B-B14F-4D97-AF65-F5344CB8AC3E}">
        <p14:creationId xmlns:p14="http://schemas.microsoft.com/office/powerpoint/2010/main" val="2352201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547D8-BFF2-3F06-DC97-998F9E6610A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418FD60-C01C-A14F-BBD3-7540B6A7B8BC}"/>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7E7F53D7-A2AD-2A41-39DC-D49D2D6A3C62}"/>
              </a:ext>
            </a:extLst>
          </p:cNvPr>
          <p:cNvSpPr>
            <a:spLocks noGrp="1"/>
          </p:cNvSpPr>
          <p:nvPr>
            <p:ph type="title"/>
          </p:nvPr>
        </p:nvSpPr>
        <p:spPr/>
        <p:txBody>
          <a:bodyPr/>
          <a:lstStyle/>
          <a:p>
            <a:r>
              <a:rPr lang="en-GB" dirty="0"/>
              <a:t>So …</a:t>
            </a:r>
          </a:p>
        </p:txBody>
      </p:sp>
      <p:sp>
        <p:nvSpPr>
          <p:cNvPr id="4" name="Inhaltsplatzhalter 3">
            <a:extLst>
              <a:ext uri="{FF2B5EF4-FFF2-40B4-BE49-F238E27FC236}">
                <a16:creationId xmlns:a16="http://schemas.microsoft.com/office/drawing/2014/main" id="{ADBAA784-37A8-8BBC-BB00-00FAE1DB42D3}"/>
              </a:ext>
            </a:extLst>
          </p:cNvPr>
          <p:cNvSpPr>
            <a:spLocks noGrp="1"/>
          </p:cNvSpPr>
          <p:nvPr>
            <p:ph idx="1"/>
          </p:nvPr>
        </p:nvSpPr>
        <p:spPr>
          <a:xfrm>
            <a:off x="335325" y="5251157"/>
            <a:ext cx="10800675" cy="1223264"/>
          </a:xfrm>
        </p:spPr>
        <p:txBody>
          <a:bodyPr>
            <a:normAutofit/>
          </a:bodyPr>
          <a:lstStyle/>
          <a:p>
            <a:pPr marL="0" indent="0" algn="ctr">
              <a:spcAft>
                <a:spcPts val="400"/>
              </a:spcAft>
              <a:buNone/>
            </a:pPr>
            <a:r>
              <a:rPr lang="en-GB" sz="3600" b="1" dirty="0"/>
              <a:t>👉 give me the tools &amp; we manage it!</a:t>
            </a:r>
          </a:p>
        </p:txBody>
      </p:sp>
      <p:sp>
        <p:nvSpPr>
          <p:cNvPr id="5" name="Datumsplatzhalter 4">
            <a:extLst>
              <a:ext uri="{FF2B5EF4-FFF2-40B4-BE49-F238E27FC236}">
                <a16:creationId xmlns:a16="http://schemas.microsoft.com/office/drawing/2014/main" id="{3D7304C9-A145-3681-578A-8517DE3B074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801638E-6327-CA3A-0D7A-1D39CDC0342B}"/>
              </a:ext>
            </a:extLst>
          </p:cNvPr>
          <p:cNvSpPr>
            <a:spLocks noGrp="1"/>
          </p:cNvSpPr>
          <p:nvPr>
            <p:ph type="ftr" sz="quarter" idx="11"/>
          </p:nvPr>
        </p:nvSpPr>
        <p:spPr/>
        <p:txBody>
          <a:bodyPr/>
          <a:lstStyle/>
          <a:p>
            <a:r>
              <a:rPr lang="en-GB" dirty="0"/>
              <a:t>KMH / SEM</a:t>
            </a:r>
          </a:p>
        </p:txBody>
      </p:sp>
      <p:pic>
        <p:nvPicPr>
          <p:cNvPr id="11" name="Grafik 10" descr="Ein Bild, das Sport, Person, körperliche Fitness, Muskel enthält.&#10;&#10;KI-generierte Inhalte können fehlerhaft sein.">
            <a:extLst>
              <a:ext uri="{FF2B5EF4-FFF2-40B4-BE49-F238E27FC236}">
                <a16:creationId xmlns:a16="http://schemas.microsoft.com/office/drawing/2014/main" id="{AE30281C-5163-0EAD-125E-D151636F4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999" y="1202094"/>
            <a:ext cx="6480002" cy="426795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853197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8B59C51-A527-2200-22A4-E1F300D3374A}"/>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52524F1B-0696-884E-80CD-C91C8A2E67FA}"/>
              </a:ext>
            </a:extLst>
          </p:cNvPr>
          <p:cNvSpPr>
            <a:spLocks noGrp="1"/>
          </p:cNvSpPr>
          <p:nvPr>
            <p:ph type="title"/>
          </p:nvPr>
        </p:nvSpPr>
        <p:spPr/>
        <p:txBody>
          <a:bodyPr/>
          <a:lstStyle/>
          <a:p>
            <a:r>
              <a:rPr lang="en-GB" dirty="0"/>
              <a:t>B. Corporate Responsibility beyond Freidman</a:t>
            </a:r>
          </a:p>
        </p:txBody>
      </p:sp>
      <p:sp>
        <p:nvSpPr>
          <p:cNvPr id="4" name="Inhaltsplatzhalter 3">
            <a:extLst>
              <a:ext uri="{FF2B5EF4-FFF2-40B4-BE49-F238E27FC236}">
                <a16:creationId xmlns:a16="http://schemas.microsoft.com/office/drawing/2014/main" id="{517CB43E-CD73-C535-A3BF-5AE07B015802}"/>
              </a:ext>
            </a:extLst>
          </p:cNvPr>
          <p:cNvSpPr>
            <a:spLocks noGrp="1"/>
          </p:cNvSpPr>
          <p:nvPr>
            <p:ph idx="1"/>
          </p:nvPr>
        </p:nvSpPr>
        <p:spPr>
          <a:xfrm>
            <a:off x="695324" y="1628999"/>
            <a:ext cx="8784675" cy="4535265"/>
          </a:xfrm>
        </p:spPr>
        <p:txBody>
          <a:bodyPr anchor="t">
            <a:normAutofit/>
          </a:bodyPr>
          <a:lstStyle/>
          <a:p>
            <a:r>
              <a:rPr lang="en-GB" dirty="0"/>
              <a:t>Companies operate in societies 👉 need </a:t>
            </a:r>
            <a:r>
              <a:rPr lang="en-GB" b="1" dirty="0"/>
              <a:t>“license to operate”:</a:t>
            </a:r>
          </a:p>
        </p:txBody>
      </p:sp>
      <p:sp>
        <p:nvSpPr>
          <p:cNvPr id="5" name="Datumsplatzhalter 4">
            <a:extLst>
              <a:ext uri="{FF2B5EF4-FFF2-40B4-BE49-F238E27FC236}">
                <a16:creationId xmlns:a16="http://schemas.microsoft.com/office/drawing/2014/main" id="{6E11F25F-6615-472F-E5E6-882F2218FCAA}"/>
              </a:ext>
            </a:extLst>
          </p:cNvPr>
          <p:cNvSpPr>
            <a:spLocks noGrp="1"/>
          </p:cNvSpPr>
          <p:nvPr>
            <p:ph type="dt" sz="half" idx="10"/>
          </p:nvPr>
        </p:nvSpPr>
        <p:spPr/>
        <p:txBody>
          <a:bodyPr/>
          <a:lstStyle/>
          <a:p>
            <a:r>
              <a:rPr lang="en-GB" dirty="0"/>
              <a:t>((Hahn, 2022:44))</a:t>
            </a:r>
          </a:p>
        </p:txBody>
      </p:sp>
      <p:sp>
        <p:nvSpPr>
          <p:cNvPr id="6" name="Fußzeilenplatzhalter 5">
            <a:extLst>
              <a:ext uri="{FF2B5EF4-FFF2-40B4-BE49-F238E27FC236}">
                <a16:creationId xmlns:a16="http://schemas.microsoft.com/office/drawing/2014/main" id="{E0D479D2-1EEC-1021-2EC5-7C9363680AD7}"/>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319826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7ACB0F4-CAF4-7DFD-5955-533ECADA507E}"/>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8DDF11F6-1E1E-755F-C9D1-C2E375B7FD0F}"/>
              </a:ext>
            </a:extLst>
          </p:cNvPr>
          <p:cNvSpPr>
            <a:spLocks noGrp="1"/>
          </p:cNvSpPr>
          <p:nvPr>
            <p:ph type="title"/>
          </p:nvPr>
        </p:nvSpPr>
        <p:spPr/>
        <p:txBody>
          <a:bodyPr/>
          <a:lstStyle/>
          <a:p>
            <a:r>
              <a:rPr lang="en-GB" dirty="0"/>
              <a:t>… License to Operate?</a:t>
            </a:r>
          </a:p>
        </p:txBody>
      </p:sp>
      <p:sp>
        <p:nvSpPr>
          <p:cNvPr id="4" name="Inhaltsplatzhalter 3">
            <a:extLst>
              <a:ext uri="{FF2B5EF4-FFF2-40B4-BE49-F238E27FC236}">
                <a16:creationId xmlns:a16="http://schemas.microsoft.com/office/drawing/2014/main" id="{BD820F4E-7416-67B1-3FF0-004BDDBF458A}"/>
              </a:ext>
            </a:extLst>
          </p:cNvPr>
          <p:cNvSpPr>
            <a:spLocks noGrp="1"/>
          </p:cNvSpPr>
          <p:nvPr>
            <p:ph idx="1"/>
          </p:nvPr>
        </p:nvSpPr>
        <p:spPr/>
        <p:txBody>
          <a:bodyPr>
            <a:normAutofit fontScale="85000" lnSpcReduction="20000"/>
          </a:bodyPr>
          <a:lstStyle/>
          <a:p>
            <a:pPr marL="0" indent="0" algn="ctr">
              <a:buNone/>
            </a:pPr>
            <a:r>
              <a:rPr lang="en-GB" sz="33000" dirty="0"/>
              <a:t>🤔</a:t>
            </a:r>
          </a:p>
        </p:txBody>
      </p:sp>
      <p:sp>
        <p:nvSpPr>
          <p:cNvPr id="5" name="Datumsplatzhalter 4">
            <a:extLst>
              <a:ext uri="{FF2B5EF4-FFF2-40B4-BE49-F238E27FC236}">
                <a16:creationId xmlns:a16="http://schemas.microsoft.com/office/drawing/2014/main" id="{1AC12E6E-8482-E576-03FC-486304ABD62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43B9E85-4668-A005-9311-2439414D67FF}"/>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807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36E2-37DC-1341-2C03-9474F6D5F12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E990A28-35D6-E959-4EC9-7D9959E302AB}"/>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3" name="Titel 2">
            <a:extLst>
              <a:ext uri="{FF2B5EF4-FFF2-40B4-BE49-F238E27FC236}">
                <a16:creationId xmlns:a16="http://schemas.microsoft.com/office/drawing/2014/main" id="{BE90C7DE-5B0F-172D-AA3B-328A7C5AF148}"/>
              </a:ext>
            </a:extLst>
          </p:cNvPr>
          <p:cNvSpPr>
            <a:spLocks noGrp="1"/>
          </p:cNvSpPr>
          <p:nvPr>
            <p:ph type="title"/>
          </p:nvPr>
        </p:nvSpPr>
        <p:spPr/>
        <p:txBody>
          <a:bodyPr/>
          <a:lstStyle/>
          <a:p>
            <a:r>
              <a:rPr lang="en-GB" dirty="0"/>
              <a:t>B. Corporate Responsibility beyond Friedman</a:t>
            </a:r>
          </a:p>
        </p:txBody>
      </p:sp>
      <p:sp>
        <p:nvSpPr>
          <p:cNvPr id="4" name="Inhaltsplatzhalter 3">
            <a:extLst>
              <a:ext uri="{FF2B5EF4-FFF2-40B4-BE49-F238E27FC236}">
                <a16:creationId xmlns:a16="http://schemas.microsoft.com/office/drawing/2014/main" id="{8A200486-7ACA-88AE-D83D-A20324DF4EA1}"/>
              </a:ext>
            </a:extLst>
          </p:cNvPr>
          <p:cNvSpPr>
            <a:spLocks noGrp="1"/>
          </p:cNvSpPr>
          <p:nvPr>
            <p:ph idx="1"/>
          </p:nvPr>
        </p:nvSpPr>
        <p:spPr>
          <a:xfrm>
            <a:off x="695324" y="1628999"/>
            <a:ext cx="8784675" cy="4535265"/>
          </a:xfrm>
        </p:spPr>
        <p:txBody>
          <a:bodyPr>
            <a:normAutofit fontScale="92500" lnSpcReduction="10000"/>
          </a:bodyPr>
          <a:lstStyle/>
          <a:p>
            <a:r>
              <a:rPr lang="en-GB" dirty="0"/>
              <a:t>companies operate in societies 👉 need </a:t>
            </a:r>
            <a:r>
              <a:rPr lang="en-GB" b="1" dirty="0"/>
              <a:t>“license to operate”:</a:t>
            </a:r>
          </a:p>
          <a:p>
            <a:pPr lvl="1"/>
            <a:r>
              <a:rPr lang="en-GB" b="1" dirty="0"/>
              <a:t>ongoing acceptance or approval</a:t>
            </a:r>
            <a:r>
              <a:rPr lang="en-GB" dirty="0"/>
              <a:t> granted to an organization</a:t>
            </a:r>
          </a:p>
          <a:p>
            <a:pPr lvl="1"/>
            <a:r>
              <a:rPr lang="en-GB" dirty="0"/>
              <a:t>by its </a:t>
            </a:r>
            <a:r>
              <a:rPr lang="en-GB" b="1" dirty="0"/>
              <a:t>stakeholders:</a:t>
            </a:r>
          </a:p>
          <a:p>
            <a:pPr lvl="2"/>
            <a:r>
              <a:rPr lang="en-GB" dirty="0"/>
              <a:t>interested public</a:t>
            </a:r>
          </a:p>
          <a:p>
            <a:pPr lvl="2"/>
            <a:r>
              <a:rPr lang="en-GB" dirty="0"/>
              <a:t>local communities</a:t>
            </a:r>
          </a:p>
          <a:p>
            <a:pPr lvl="2"/>
            <a:r>
              <a:rPr lang="en-GB" dirty="0"/>
              <a:t>Governments</a:t>
            </a:r>
          </a:p>
          <a:p>
            <a:pPr lvl="2"/>
            <a:r>
              <a:rPr lang="en-GB" dirty="0"/>
              <a:t>Regulators</a:t>
            </a:r>
          </a:p>
          <a:p>
            <a:pPr lvl="1"/>
            <a:r>
              <a:rPr lang="en-GB" dirty="0"/>
              <a:t>to conduct its operation</a:t>
            </a:r>
            <a:endParaRPr lang="en-GB" b="1" dirty="0"/>
          </a:p>
          <a:p>
            <a:r>
              <a:rPr lang="en-GB" b="1" dirty="0"/>
              <a:t>👉 responsibilities beyond mere profit-seeking</a:t>
            </a:r>
          </a:p>
          <a:p>
            <a:pPr lvl="1"/>
            <a:r>
              <a:rPr lang="en-GB" dirty="0"/>
              <a:t>Focus = primary, internal shareholders</a:t>
            </a:r>
          </a:p>
        </p:txBody>
      </p:sp>
      <p:sp>
        <p:nvSpPr>
          <p:cNvPr id="5" name="Datumsplatzhalter 4">
            <a:extLst>
              <a:ext uri="{FF2B5EF4-FFF2-40B4-BE49-F238E27FC236}">
                <a16:creationId xmlns:a16="http://schemas.microsoft.com/office/drawing/2014/main" id="{98591CD7-BCA9-EA36-36D4-F9FEECFFCD90}"/>
              </a:ext>
            </a:extLst>
          </p:cNvPr>
          <p:cNvSpPr>
            <a:spLocks noGrp="1"/>
          </p:cNvSpPr>
          <p:nvPr>
            <p:ph type="dt" sz="half" idx="10"/>
          </p:nvPr>
        </p:nvSpPr>
        <p:spPr/>
        <p:txBody>
          <a:bodyPr/>
          <a:lstStyle/>
          <a:p>
            <a:r>
              <a:rPr lang="en-GB" dirty="0"/>
              <a:t>((Hahn, 2022:44))</a:t>
            </a:r>
          </a:p>
        </p:txBody>
      </p:sp>
      <p:sp>
        <p:nvSpPr>
          <p:cNvPr id="6" name="Fußzeilenplatzhalter 5">
            <a:extLst>
              <a:ext uri="{FF2B5EF4-FFF2-40B4-BE49-F238E27FC236}">
                <a16:creationId xmlns:a16="http://schemas.microsoft.com/office/drawing/2014/main" id="{F56E923A-9A0D-41D7-BA69-F0CC79487EBF}"/>
              </a:ext>
            </a:extLst>
          </p:cNvPr>
          <p:cNvSpPr>
            <a:spLocks noGrp="1"/>
          </p:cNvSpPr>
          <p:nvPr>
            <p:ph type="ftr" sz="quarter" idx="11"/>
          </p:nvPr>
        </p:nvSpPr>
        <p:spPr/>
        <p:txBody>
          <a:bodyPr/>
          <a:lstStyle/>
          <a:p>
            <a:r>
              <a:rPr lang="en-GB" dirty="0"/>
              <a:t>KMH / SEM</a:t>
            </a:r>
          </a:p>
        </p:txBody>
      </p:sp>
      <p:pic>
        <p:nvPicPr>
          <p:cNvPr id="8" name="Picture 7">
            <a:extLst>
              <a:ext uri="{FF2B5EF4-FFF2-40B4-BE49-F238E27FC236}">
                <a16:creationId xmlns:a16="http://schemas.microsoft.com/office/drawing/2014/main" id="{8F6F333E-9E94-CA6B-246F-BD399E3E00C7}"/>
              </a:ext>
            </a:extLst>
          </p:cNvPr>
          <p:cNvPicPr>
            <a:picLocks noChangeAspect="1"/>
          </p:cNvPicPr>
          <p:nvPr/>
        </p:nvPicPr>
        <p:blipFill>
          <a:blip r:embed="rId2"/>
          <a:stretch>
            <a:fillRect/>
          </a:stretch>
        </p:blipFill>
        <p:spPr>
          <a:xfrm>
            <a:off x="7032000" y="2637000"/>
            <a:ext cx="4464000" cy="3030908"/>
          </a:xfrm>
          <a:prstGeom prst="rect">
            <a:avLst/>
          </a:prstGeom>
        </p:spPr>
      </p:pic>
    </p:spTree>
    <p:extLst>
      <p:ext uri="{BB962C8B-B14F-4D97-AF65-F5344CB8AC3E}">
        <p14:creationId xmlns:p14="http://schemas.microsoft.com/office/powerpoint/2010/main" val="3578115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E631396-1332-6CBC-5541-B226DF91EB2D}"/>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EAE5B029-3D8D-4233-308E-852D97FA9215}"/>
              </a:ext>
            </a:extLst>
          </p:cNvPr>
          <p:cNvSpPr>
            <a:spLocks noGrp="1"/>
          </p:cNvSpPr>
          <p:nvPr>
            <p:ph type="title"/>
          </p:nvPr>
        </p:nvSpPr>
        <p:spPr>
          <a:xfrm>
            <a:off x="695326" y="549000"/>
            <a:ext cx="10152674" cy="792000"/>
          </a:xfrm>
        </p:spPr>
        <p:txBody>
          <a:bodyPr/>
          <a:lstStyle/>
          <a:p>
            <a:r>
              <a:rPr lang="en-GB" dirty="0"/>
              <a:t>B. Corporate Responsibility beyond Friedman: Reality Check</a:t>
            </a:r>
          </a:p>
        </p:txBody>
      </p:sp>
      <p:sp>
        <p:nvSpPr>
          <p:cNvPr id="5" name="Datumsplatzhalter 4">
            <a:extLst>
              <a:ext uri="{FF2B5EF4-FFF2-40B4-BE49-F238E27FC236}">
                <a16:creationId xmlns:a16="http://schemas.microsoft.com/office/drawing/2014/main" id="{1180A167-A106-F3F5-9192-BD54E5C0AC3B}"/>
              </a:ext>
            </a:extLst>
          </p:cNvPr>
          <p:cNvSpPr>
            <a:spLocks noGrp="1"/>
          </p:cNvSpPr>
          <p:nvPr>
            <p:ph type="dt" sz="half" idx="10"/>
          </p:nvPr>
        </p:nvSpPr>
        <p:spPr/>
        <p:txBody>
          <a:bodyPr/>
          <a:lstStyle/>
          <a:p>
            <a:r>
              <a:rPr lang="en-GB" dirty="0"/>
              <a:t>(Mitchell, 2019: 320; Profil, 1984; Die Presse, 2016; Manzano, 1984:4p.)</a:t>
            </a:r>
          </a:p>
        </p:txBody>
      </p:sp>
      <p:sp>
        <p:nvSpPr>
          <p:cNvPr id="6" name="Fußzeilenplatzhalter 5">
            <a:extLst>
              <a:ext uri="{FF2B5EF4-FFF2-40B4-BE49-F238E27FC236}">
                <a16:creationId xmlns:a16="http://schemas.microsoft.com/office/drawing/2014/main" id="{06191539-1A9D-1D6B-D9B6-EF3BBC442B7E}"/>
              </a:ext>
            </a:extLst>
          </p:cNvPr>
          <p:cNvSpPr>
            <a:spLocks noGrp="1"/>
          </p:cNvSpPr>
          <p:nvPr>
            <p:ph type="ftr" sz="quarter" idx="11"/>
          </p:nvPr>
        </p:nvSpPr>
        <p:spPr/>
        <p:txBody>
          <a:bodyPr/>
          <a:lstStyle/>
          <a:p>
            <a:r>
              <a:rPr lang="en-GB" dirty="0"/>
              <a:t>KMH / SEM</a:t>
            </a:r>
          </a:p>
        </p:txBody>
      </p:sp>
      <p:grpSp>
        <p:nvGrpSpPr>
          <p:cNvPr id="14" name="Gruppieren 13">
            <a:extLst>
              <a:ext uri="{FF2B5EF4-FFF2-40B4-BE49-F238E27FC236}">
                <a16:creationId xmlns:a16="http://schemas.microsoft.com/office/drawing/2014/main" id="{411E5E9F-FCC3-26E4-9E2D-E1A6D43008E9}"/>
              </a:ext>
            </a:extLst>
          </p:cNvPr>
          <p:cNvGrpSpPr/>
          <p:nvPr/>
        </p:nvGrpSpPr>
        <p:grpSpPr>
          <a:xfrm>
            <a:off x="6564692" y="1197000"/>
            <a:ext cx="3995308" cy="2365198"/>
            <a:chOff x="6845364" y="1306880"/>
            <a:chExt cx="4716264" cy="2791999"/>
          </a:xfrm>
        </p:grpSpPr>
        <p:pic>
          <p:nvPicPr>
            <p:cNvPr id="7" name="Grafik 6">
              <a:hlinkClick r:id="rId2"/>
              <a:extLst>
                <a:ext uri="{FF2B5EF4-FFF2-40B4-BE49-F238E27FC236}">
                  <a16:creationId xmlns:a16="http://schemas.microsoft.com/office/drawing/2014/main" id="{6F9A39F9-A3C5-40EF-8C0B-6A0D5CD81708}"/>
                </a:ext>
              </a:extLst>
            </p:cNvPr>
            <p:cNvPicPr>
              <a:picLocks noChangeAspect="1"/>
            </p:cNvPicPr>
            <p:nvPr/>
          </p:nvPicPr>
          <p:blipFill>
            <a:blip r:embed="rId3"/>
            <a:stretch>
              <a:fillRect/>
            </a:stretch>
          </p:blipFill>
          <p:spPr>
            <a:xfrm>
              <a:off x="8399999" y="1701000"/>
              <a:ext cx="3161629" cy="2088000"/>
            </a:xfrm>
            <a:prstGeom prst="rect">
              <a:avLst/>
            </a:prstGeom>
            <a:ln w="6350">
              <a:solidFill>
                <a:schemeClr val="tx1"/>
              </a:solidFill>
            </a:ln>
            <a:effectLst>
              <a:outerShdw blurRad="254000" dist="107763" dir="2699994" algn="tl">
                <a:prstClr val="black">
                  <a:alpha val="40000"/>
                </a:prstClr>
              </a:outerShdw>
            </a:effectLst>
          </p:spPr>
        </p:pic>
        <p:pic>
          <p:nvPicPr>
            <p:cNvPr id="8" name="Picture 6">
              <a:extLst>
                <a:ext uri="{FF2B5EF4-FFF2-40B4-BE49-F238E27FC236}">
                  <a16:creationId xmlns:a16="http://schemas.microsoft.com/office/drawing/2014/main" id="{1A548FA9-9BAF-6195-687A-FBB4F14FF46E}"/>
                </a:ext>
              </a:extLst>
            </p:cNvPr>
            <p:cNvPicPr>
              <a:picLocks noChangeAspect="1" noChangeArrowheads="1"/>
            </p:cNvPicPr>
            <p:nvPr/>
          </p:nvPicPr>
          <p:blipFill>
            <a:blip r:embed="rId4"/>
            <a:srcRect/>
            <a:stretch>
              <a:fillRect/>
            </a:stretch>
          </p:blipFill>
          <p:spPr bwMode="auto">
            <a:xfrm rot="394943">
              <a:off x="6845364" y="1306880"/>
              <a:ext cx="2077661" cy="2791999"/>
            </a:xfrm>
            <a:prstGeom prst="rect">
              <a:avLst/>
            </a:prstGeom>
            <a:ln>
              <a:solidFill>
                <a:schemeClr val="tx1"/>
              </a:solidFill>
            </a:ln>
            <a:effectLst>
              <a:outerShdw blurRad="292100" dist="139700" dir="2700000" algn="tl" rotWithShape="0">
                <a:srgbClr val="333333">
                  <a:alpha val="65000"/>
                </a:srgbClr>
              </a:outerShdw>
            </a:effectLst>
          </p:spPr>
        </p:pic>
      </p:grpSp>
      <p:pic>
        <p:nvPicPr>
          <p:cNvPr id="11" name="Grafik 10">
            <a:extLst>
              <a:ext uri="{FF2B5EF4-FFF2-40B4-BE49-F238E27FC236}">
                <a16:creationId xmlns:a16="http://schemas.microsoft.com/office/drawing/2014/main" id="{CA31610B-2D6E-2A06-F6BB-CA7AA640F7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49410" y="3902429"/>
            <a:ext cx="6617686" cy="2118570"/>
          </a:xfrm>
          <a:prstGeom prst="rect">
            <a:avLst/>
          </a:prstGeom>
        </p:spPr>
      </p:pic>
      <p:pic>
        <p:nvPicPr>
          <p:cNvPr id="9" name="Content Placeholder 8">
            <a:extLst>
              <a:ext uri="{FF2B5EF4-FFF2-40B4-BE49-F238E27FC236}">
                <a16:creationId xmlns:a16="http://schemas.microsoft.com/office/drawing/2014/main" id="{88487909-4993-A9E3-978E-5EE4FEAE049E}"/>
              </a:ext>
            </a:extLst>
          </p:cNvPr>
          <p:cNvPicPr>
            <a:picLocks noGrp="1" noChangeAspect="1"/>
          </p:cNvPicPr>
          <p:nvPr>
            <p:ph idx="1"/>
          </p:nvPr>
        </p:nvPicPr>
        <p:blipFill>
          <a:blip r:embed="rId6">
            <a:clrChange>
              <a:clrFrom>
                <a:srgbClr val="FFFFFF"/>
              </a:clrFrom>
              <a:clrTo>
                <a:srgbClr val="FFFFFF">
                  <a:alpha val="0"/>
                </a:srgbClr>
              </a:clrTo>
            </a:clrChange>
          </a:blip>
          <a:stretch>
            <a:fillRect/>
          </a:stretch>
        </p:blipFill>
        <p:spPr>
          <a:xfrm>
            <a:off x="445454" y="1485512"/>
            <a:ext cx="5290546" cy="4535488"/>
          </a:xfrm>
          <a:prstGeom prst="rect">
            <a:avLst/>
          </a:prstGeom>
        </p:spPr>
      </p:pic>
    </p:spTree>
    <p:extLst>
      <p:ext uri="{BB962C8B-B14F-4D97-AF65-F5344CB8AC3E}">
        <p14:creationId xmlns:p14="http://schemas.microsoft.com/office/powerpoint/2010/main" val="3205964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41C00-8E91-B62B-8BE8-04BAFDBFE2B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EF5FDDB-61A4-B56D-C883-845F9E333973}"/>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5CC92ADD-A3DE-206E-F461-3E2FA2CEDAFE}"/>
              </a:ext>
            </a:extLst>
          </p:cNvPr>
          <p:cNvSpPr>
            <a:spLocks noGrp="1"/>
          </p:cNvSpPr>
          <p:nvPr>
            <p:ph type="title"/>
          </p:nvPr>
        </p:nvSpPr>
        <p:spPr>
          <a:xfrm>
            <a:off x="695326" y="549000"/>
            <a:ext cx="10152674" cy="792000"/>
          </a:xfrm>
        </p:spPr>
        <p:txBody>
          <a:bodyPr/>
          <a:lstStyle/>
          <a:p>
            <a:r>
              <a:rPr lang="en-GB" dirty="0"/>
              <a:t>B. Corporate Responsibility beyond Freidman: Reality Check</a:t>
            </a:r>
          </a:p>
        </p:txBody>
      </p:sp>
      <p:sp>
        <p:nvSpPr>
          <p:cNvPr id="5" name="Datumsplatzhalter 4">
            <a:extLst>
              <a:ext uri="{FF2B5EF4-FFF2-40B4-BE49-F238E27FC236}">
                <a16:creationId xmlns:a16="http://schemas.microsoft.com/office/drawing/2014/main" id="{D1EAB32D-7BDB-A4C9-1305-FD32DFFFDC54}"/>
              </a:ext>
            </a:extLst>
          </p:cNvPr>
          <p:cNvSpPr>
            <a:spLocks noGrp="1"/>
          </p:cNvSpPr>
          <p:nvPr>
            <p:ph type="dt" sz="half" idx="10"/>
          </p:nvPr>
        </p:nvSpPr>
        <p:spPr>
          <a:xfrm>
            <a:off x="7536000" y="6439500"/>
            <a:ext cx="3672000" cy="144000"/>
          </a:xfrm>
        </p:spPr>
        <p:txBody>
          <a:bodyPr/>
          <a:lstStyle/>
          <a:p>
            <a:pPr algn="r"/>
            <a:r>
              <a:rPr lang="en-GB" dirty="0"/>
              <a:t>(Mitchell, 2019: 320; Nolden, 2019; Morenatti, 2024)</a:t>
            </a:r>
          </a:p>
        </p:txBody>
      </p:sp>
      <p:sp>
        <p:nvSpPr>
          <p:cNvPr id="6" name="Fußzeilenplatzhalter 5">
            <a:extLst>
              <a:ext uri="{FF2B5EF4-FFF2-40B4-BE49-F238E27FC236}">
                <a16:creationId xmlns:a16="http://schemas.microsoft.com/office/drawing/2014/main" id="{A2954733-FF3C-E19D-ABFE-F0888D751469}"/>
              </a:ext>
            </a:extLst>
          </p:cNvPr>
          <p:cNvSpPr>
            <a:spLocks noGrp="1"/>
          </p:cNvSpPr>
          <p:nvPr>
            <p:ph type="ftr" sz="quarter" idx="11"/>
          </p:nvPr>
        </p:nvSpPr>
        <p:spPr/>
        <p:txBody>
          <a:bodyPr/>
          <a:lstStyle/>
          <a:p>
            <a:r>
              <a:rPr lang="en-GB" dirty="0"/>
              <a:t>KMH / SEM</a:t>
            </a:r>
          </a:p>
        </p:txBody>
      </p:sp>
      <p:pic>
        <p:nvPicPr>
          <p:cNvPr id="9" name="Content Placeholder 8">
            <a:extLst>
              <a:ext uri="{FF2B5EF4-FFF2-40B4-BE49-F238E27FC236}">
                <a16:creationId xmlns:a16="http://schemas.microsoft.com/office/drawing/2014/main" id="{30084871-B0C4-FD5E-B954-D3014E8DAB35}"/>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616000" y="4596504"/>
            <a:ext cx="1834546" cy="1572723"/>
          </a:xfrm>
          <a:prstGeom prst="rect">
            <a:avLst/>
          </a:prstGeom>
        </p:spPr>
      </p:pic>
      <p:pic>
        <p:nvPicPr>
          <p:cNvPr id="2050" name="Picture 2" descr="Schüler, Naturschützer, Aktivisten - gemeinsamer Protest am Tagebau Garzweiler">
            <a:hlinkClick r:id="rId4"/>
            <a:extLst>
              <a:ext uri="{FF2B5EF4-FFF2-40B4-BE49-F238E27FC236}">
                <a16:creationId xmlns:a16="http://schemas.microsoft.com/office/drawing/2014/main" id="{96137443-F6DE-69DB-8079-3E5BE1F78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000" y="1197000"/>
            <a:ext cx="4921454" cy="276831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Grafik 9">
            <a:hlinkClick r:id="rId6"/>
            <a:extLst>
              <a:ext uri="{FF2B5EF4-FFF2-40B4-BE49-F238E27FC236}">
                <a16:creationId xmlns:a16="http://schemas.microsoft.com/office/drawing/2014/main" id="{72E16B29-10BF-BB6E-A82D-EA357F1A3592}"/>
              </a:ext>
            </a:extLst>
          </p:cNvPr>
          <p:cNvPicPr>
            <a:picLocks noChangeAspect="1"/>
          </p:cNvPicPr>
          <p:nvPr/>
        </p:nvPicPr>
        <p:blipFill>
          <a:blip r:embed="rId7"/>
          <a:stretch>
            <a:fillRect/>
          </a:stretch>
        </p:blipFill>
        <p:spPr>
          <a:xfrm>
            <a:off x="2996820" y="4221000"/>
            <a:ext cx="2980634" cy="6858000"/>
          </a:xfrm>
          <a:prstGeom prst="rect">
            <a:avLst/>
          </a:prstGeom>
          <a:ln w="6350">
            <a:solidFill>
              <a:schemeClr val="tx1"/>
            </a:solidFill>
          </a:ln>
          <a:effectLst>
            <a:outerShdw blurRad="254000" dist="107763" dir="2699994" algn="tl">
              <a:prstClr val="black">
                <a:alpha val="40000"/>
              </a:prstClr>
            </a:outerShdw>
          </a:effectLst>
        </p:spPr>
      </p:pic>
      <p:pic>
        <p:nvPicPr>
          <p:cNvPr id="2052" name="Picture 4" descr="Die Demonstration richtete sich inbesondere gegen geplante Wasserausleitungen aus dem Ötztal für den Kraftwerkausbau im Kaunertal. | Foto: Miloš Jakobi">
            <a:hlinkClick r:id="rId8"/>
            <a:extLst>
              <a:ext uri="{FF2B5EF4-FFF2-40B4-BE49-F238E27FC236}">
                <a16:creationId xmlns:a16="http://schemas.microsoft.com/office/drawing/2014/main" id="{F75B8EE0-3C54-8ACF-E5FE-D6D56D2D3A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3787" y="4222072"/>
            <a:ext cx="3479664" cy="2321588"/>
          </a:xfrm>
          <a:prstGeom prst="rect">
            <a:avLst/>
          </a:prstGeom>
          <a:noFill/>
          <a:ln w="6350">
            <a:solidFill>
              <a:srgbClr val="000000"/>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Barcelona protesters spray visitors with water: Why has Europe fallen out  of love with tourism? | Euronews">
            <a:hlinkClick r:id="rId10"/>
            <a:extLst>
              <a:ext uri="{FF2B5EF4-FFF2-40B4-BE49-F238E27FC236}">
                <a16:creationId xmlns:a16="http://schemas.microsoft.com/office/drawing/2014/main" id="{D75B88E6-DEFD-FAF1-7282-D3CADCF966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3787" y="1213300"/>
            <a:ext cx="4892476" cy="275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36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0CAF3-461A-9358-F0D1-55CCE172BB2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8D75250-C1CD-F08D-2E24-3D0CA3482C48}"/>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C9223D3D-F1BD-68CF-8BFF-85C98A6C47F4}"/>
              </a:ext>
            </a:extLst>
          </p:cNvPr>
          <p:cNvSpPr>
            <a:spLocks noGrp="1"/>
          </p:cNvSpPr>
          <p:nvPr>
            <p:ph type="title"/>
          </p:nvPr>
        </p:nvSpPr>
        <p:spPr/>
        <p:txBody>
          <a:bodyPr/>
          <a:lstStyle/>
          <a:p>
            <a:r>
              <a:rPr lang="en-GB" dirty="0"/>
              <a:t>B. Corporate Responsibility beyond Freidman</a:t>
            </a:r>
          </a:p>
        </p:txBody>
      </p:sp>
      <p:sp>
        <p:nvSpPr>
          <p:cNvPr id="4" name="Inhaltsplatzhalter 3">
            <a:extLst>
              <a:ext uri="{FF2B5EF4-FFF2-40B4-BE49-F238E27FC236}">
                <a16:creationId xmlns:a16="http://schemas.microsoft.com/office/drawing/2014/main" id="{0C2FB5DB-E87C-6DD2-EBFA-CD99057E7C36}"/>
              </a:ext>
            </a:extLst>
          </p:cNvPr>
          <p:cNvSpPr>
            <a:spLocks noGrp="1"/>
          </p:cNvSpPr>
          <p:nvPr>
            <p:ph idx="1"/>
          </p:nvPr>
        </p:nvSpPr>
        <p:spPr>
          <a:xfrm>
            <a:off x="695325" y="1628999"/>
            <a:ext cx="5904676" cy="4535265"/>
          </a:xfrm>
        </p:spPr>
        <p:txBody>
          <a:bodyPr/>
          <a:lstStyle/>
          <a:p>
            <a:pPr>
              <a:spcAft>
                <a:spcPts val="1000"/>
              </a:spcAft>
            </a:pPr>
            <a:r>
              <a:rPr lang="en-GB" dirty="0"/>
              <a:t>companies operate in societies </a:t>
            </a:r>
            <a:br>
              <a:rPr lang="en-GB" dirty="0"/>
            </a:br>
            <a:r>
              <a:rPr lang="en-GB" dirty="0"/>
              <a:t>👉 need </a:t>
            </a:r>
            <a:r>
              <a:rPr lang="en-GB" b="1" dirty="0"/>
              <a:t>“license to operate”</a:t>
            </a:r>
          </a:p>
          <a:p>
            <a:pPr lvl="1">
              <a:spcAft>
                <a:spcPts val="1000"/>
              </a:spcAft>
            </a:pPr>
            <a:r>
              <a:rPr lang="en-GB" dirty="0"/>
              <a:t>responsibilities beyond mere profit-seeking</a:t>
            </a:r>
          </a:p>
          <a:p>
            <a:pPr>
              <a:spcAft>
                <a:spcPts val="1000"/>
              </a:spcAft>
            </a:pPr>
            <a:r>
              <a:rPr lang="en-GB" dirty="0"/>
              <a:t>align business practices aligned with </a:t>
            </a:r>
            <a:r>
              <a:rPr lang="en-GB" b="1" dirty="0"/>
              <a:t>societal well-being</a:t>
            </a:r>
            <a:r>
              <a:rPr lang="en-GB" dirty="0"/>
              <a:t>:</a:t>
            </a:r>
          </a:p>
          <a:p>
            <a:pPr lvl="1">
              <a:spcAft>
                <a:spcPts val="1000"/>
              </a:spcAft>
            </a:pPr>
            <a:r>
              <a:rPr lang="en-GB" b="1" dirty="0"/>
              <a:t>long-term</a:t>
            </a:r>
            <a:r>
              <a:rPr lang="en-GB" dirty="0"/>
              <a:t> viability</a:t>
            </a:r>
          </a:p>
          <a:p>
            <a:pPr lvl="1">
              <a:spcAft>
                <a:spcPts val="1000"/>
              </a:spcAft>
            </a:pPr>
            <a:r>
              <a:rPr lang="en-GB" dirty="0"/>
              <a:t>reducing </a:t>
            </a:r>
            <a:r>
              <a:rPr lang="en-GB" b="1" dirty="0"/>
              <a:t>risks</a:t>
            </a:r>
          </a:p>
          <a:p>
            <a:pPr lvl="2">
              <a:spcAft>
                <a:spcPts val="1000"/>
              </a:spcAft>
            </a:pPr>
            <a:r>
              <a:rPr lang="en-GB" dirty="0"/>
              <a:t>social unrest, environmental crises &amp; regulatory backlash</a:t>
            </a:r>
          </a:p>
        </p:txBody>
      </p:sp>
      <p:sp>
        <p:nvSpPr>
          <p:cNvPr id="5" name="Datumsplatzhalter 4">
            <a:extLst>
              <a:ext uri="{FF2B5EF4-FFF2-40B4-BE49-F238E27FC236}">
                <a16:creationId xmlns:a16="http://schemas.microsoft.com/office/drawing/2014/main" id="{BFF80F64-6886-E226-74EC-ADF749B84A7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1E00099-DDD7-196D-3434-37A30D8F73B8}"/>
              </a:ext>
            </a:extLst>
          </p:cNvPr>
          <p:cNvSpPr>
            <a:spLocks noGrp="1"/>
          </p:cNvSpPr>
          <p:nvPr>
            <p:ph type="ftr" sz="quarter" idx="11"/>
          </p:nvPr>
        </p:nvSpPr>
        <p:spPr/>
        <p:txBody>
          <a:bodyPr/>
          <a:lstStyle/>
          <a:p>
            <a:r>
              <a:rPr lang="en-GB" dirty="0"/>
              <a:t>KMH / SEM</a:t>
            </a:r>
          </a:p>
        </p:txBody>
      </p:sp>
      <p:pic>
        <p:nvPicPr>
          <p:cNvPr id="8" name="Grafik 7">
            <a:hlinkClick r:id="rId2"/>
            <a:extLst>
              <a:ext uri="{FF2B5EF4-FFF2-40B4-BE49-F238E27FC236}">
                <a16:creationId xmlns:a16="http://schemas.microsoft.com/office/drawing/2014/main" id="{D217F9FD-05A6-AD46-8112-9F4167F4D31B}"/>
              </a:ext>
            </a:extLst>
          </p:cNvPr>
          <p:cNvPicPr>
            <a:picLocks noChangeAspect="1"/>
          </p:cNvPicPr>
          <p:nvPr/>
        </p:nvPicPr>
        <p:blipFill>
          <a:blip r:embed="rId3"/>
          <a:stretch>
            <a:fillRect/>
          </a:stretch>
        </p:blipFill>
        <p:spPr>
          <a:xfrm>
            <a:off x="7033603" y="1557000"/>
            <a:ext cx="4462397"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675870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4" y="1413001"/>
            <a:ext cx="6984675" cy="4751262"/>
          </a:xfrm>
        </p:spPr>
        <p:txBody>
          <a:bodyPr/>
          <a:lstStyle/>
          <a:p>
            <a:pPr>
              <a:spcAft>
                <a:spcPts val="1200"/>
              </a:spcAft>
            </a:pPr>
            <a:r>
              <a:rPr lang="en-GB" b="1"/>
              <a:t>Let‘s goooo …</a:t>
            </a:r>
          </a:p>
          <a:p>
            <a:pPr>
              <a:spcAft>
                <a:spcPts val="1200"/>
              </a:spcAft>
            </a:pPr>
            <a:r>
              <a:rPr lang="en-GB" b="1"/>
              <a:t>Do we still need S&amp;E management?</a:t>
            </a:r>
          </a:p>
          <a:p>
            <a:pPr>
              <a:spcAft>
                <a:spcPts val="1200"/>
              </a:spcAft>
            </a:pPr>
            <a:r>
              <a:rPr lang="en-GB" b="1"/>
              <a:t>Who is in charge?</a:t>
            </a:r>
          </a:p>
          <a:p>
            <a:pPr>
              <a:spcAft>
                <a:spcPts val="1200"/>
              </a:spcAft>
            </a:pPr>
            <a:r>
              <a:rPr lang="en-GB" b="1"/>
              <a:t>From S&amp;E management to S&amp;E governance</a:t>
            </a:r>
            <a:endParaRPr lang="en-GB" b="1" dirty="0"/>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15213" t="7007" r="24264" b="7007"/>
          <a:stretch/>
        </p:blipFill>
        <p:spPr bwMode="gray">
          <a:xfrm>
            <a:off x="8183563" y="0"/>
            <a:ext cx="4008437" cy="685800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9624000" y="6381000"/>
            <a:ext cx="2448000" cy="189604"/>
          </a:xfrm>
          <a:prstGeom prst="rect">
            <a:avLst/>
          </a:prstGeom>
          <a:noFill/>
        </p:spPr>
        <p:txBody>
          <a:bodyPr wrap="square" lIns="0" tIns="0" rIns="0" bIns="0" rtlCol="0">
            <a:spAutoFit/>
          </a:bodyPr>
          <a:lstStyle/>
          <a:p>
            <a:pPr algn="r">
              <a:lnSpc>
                <a:spcPct val="120000"/>
              </a:lnSpc>
              <a:spcBef>
                <a:spcPts val="800"/>
              </a:spcBef>
            </a:pPr>
            <a:r>
              <a:rPr lang="en-GB" sz="1100" dirty="0">
                <a:solidFill>
                  <a:schemeClr val="bg1">
                    <a:lumMod val="50000"/>
                  </a:schemeClr>
                </a:solidFill>
              </a:rPr>
              <a:t>(Thomson, 1916, PD)</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a:xfrm>
            <a:off x="695325" y="6439500"/>
            <a:ext cx="5688000" cy="144000"/>
          </a:xfrm>
        </p:spPr>
        <p:txBody>
          <a:bodyPr/>
          <a:lstStyle/>
          <a:p>
            <a:r>
              <a:rPr lang="en-GB" dirty="0"/>
              <a:t>KMH / SEM</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5472800-4DB3-4F19-09BC-3A7D9EE69AFF}"/>
              </a:ext>
            </a:extLst>
          </p:cNvPr>
          <p:cNvSpPr>
            <a:spLocks noGrp="1"/>
          </p:cNvSpPr>
          <p:nvPr>
            <p:ph type="sldNum" sz="quarter" idx="12"/>
          </p:nvPr>
        </p:nvSpPr>
        <p:spPr/>
        <p:txBody>
          <a:bodyPr/>
          <a:lstStyle/>
          <a:p>
            <a:fld id="{D836C0FE-70CA-4950-82D6-CF602CC2B770}" type="slidenum">
              <a:rPr lang="en-GB" smtClean="0"/>
              <a:t>20</a:t>
            </a:fld>
            <a:endParaRPr lang="en-GB" dirty="0"/>
          </a:p>
        </p:txBody>
      </p:sp>
      <p:sp>
        <p:nvSpPr>
          <p:cNvPr id="3" name="Titel 2">
            <a:extLst>
              <a:ext uri="{FF2B5EF4-FFF2-40B4-BE49-F238E27FC236}">
                <a16:creationId xmlns:a16="http://schemas.microsoft.com/office/drawing/2014/main" id="{910D27B9-7637-2AF5-094E-42734BAE24D7}"/>
              </a:ext>
            </a:extLst>
          </p:cNvPr>
          <p:cNvSpPr>
            <a:spLocks noGrp="1"/>
          </p:cNvSpPr>
          <p:nvPr>
            <p:ph type="title"/>
          </p:nvPr>
        </p:nvSpPr>
        <p:spPr/>
        <p:txBody>
          <a:bodyPr/>
          <a:lstStyle/>
          <a:p>
            <a:pPr>
              <a:lnSpc>
                <a:spcPct val="150000"/>
              </a:lnSpc>
            </a:pPr>
            <a:r>
              <a:rPr lang="en-GB" dirty="0"/>
              <a:t>C. Beyond Legal Requirements: </a:t>
            </a:r>
            <a:br>
              <a:rPr lang="en-GB" dirty="0"/>
            </a:br>
            <a:r>
              <a:rPr lang="en-GB" dirty="0"/>
              <a:t>Corporate Social Responsibility</a:t>
            </a:r>
          </a:p>
        </p:txBody>
      </p:sp>
      <p:sp>
        <p:nvSpPr>
          <p:cNvPr id="5" name="Datumsplatzhalter 4">
            <a:extLst>
              <a:ext uri="{FF2B5EF4-FFF2-40B4-BE49-F238E27FC236}">
                <a16:creationId xmlns:a16="http://schemas.microsoft.com/office/drawing/2014/main" id="{DF535AF6-9FAD-BFEF-CBE7-AC26D52B229F}"/>
              </a:ext>
            </a:extLst>
          </p:cNvPr>
          <p:cNvSpPr>
            <a:spLocks noGrp="1"/>
          </p:cNvSpPr>
          <p:nvPr>
            <p:ph type="dt" sz="half" idx="10"/>
          </p:nvPr>
        </p:nvSpPr>
        <p:spPr/>
        <p:txBody>
          <a:bodyPr/>
          <a:lstStyle/>
          <a:p>
            <a:r>
              <a:rPr lang="en-GB" dirty="0"/>
              <a:t>(Carroll, 1991:42)</a:t>
            </a:r>
          </a:p>
        </p:txBody>
      </p:sp>
      <p:sp>
        <p:nvSpPr>
          <p:cNvPr id="6" name="Fußzeilenplatzhalter 5">
            <a:extLst>
              <a:ext uri="{FF2B5EF4-FFF2-40B4-BE49-F238E27FC236}">
                <a16:creationId xmlns:a16="http://schemas.microsoft.com/office/drawing/2014/main" id="{203FBFF4-913D-2A83-F2A7-639BC1C82FD0}"/>
              </a:ext>
            </a:extLst>
          </p:cNvPr>
          <p:cNvSpPr>
            <a:spLocks noGrp="1"/>
          </p:cNvSpPr>
          <p:nvPr>
            <p:ph type="ftr" sz="quarter" idx="11"/>
          </p:nvPr>
        </p:nvSpPr>
        <p:spPr/>
        <p:txBody>
          <a:bodyPr/>
          <a:lstStyle/>
          <a:p>
            <a:r>
              <a:rPr lang="en-GB" dirty="0"/>
              <a:t>KMH / SEM</a:t>
            </a:r>
          </a:p>
        </p:txBody>
      </p:sp>
      <p:sp>
        <p:nvSpPr>
          <p:cNvPr id="11" name="Inhaltsplatzhalter 10">
            <a:extLst>
              <a:ext uri="{FF2B5EF4-FFF2-40B4-BE49-F238E27FC236}">
                <a16:creationId xmlns:a16="http://schemas.microsoft.com/office/drawing/2014/main" id="{0993C5CB-3777-77AB-149B-EEB1DE790C41}"/>
              </a:ext>
            </a:extLst>
          </p:cNvPr>
          <p:cNvSpPr>
            <a:spLocks noGrp="1"/>
          </p:cNvSpPr>
          <p:nvPr>
            <p:ph idx="1"/>
          </p:nvPr>
        </p:nvSpPr>
        <p:spPr>
          <a:xfrm>
            <a:off x="695325" y="2277000"/>
            <a:ext cx="6480676" cy="3887264"/>
          </a:xfrm>
        </p:spPr>
        <p:txBody>
          <a:bodyPr/>
          <a:lstStyle/>
          <a:p>
            <a:r>
              <a:rPr lang="en-GB" dirty="0"/>
              <a:t>UN Universal </a:t>
            </a:r>
            <a:r>
              <a:rPr lang="en-GB" b="1" dirty="0"/>
              <a:t>Declaration of Human Rights</a:t>
            </a:r>
            <a:r>
              <a:rPr lang="en-GB" dirty="0"/>
              <a:t>:</a:t>
            </a:r>
          </a:p>
          <a:p>
            <a:pPr lvl="1"/>
            <a:r>
              <a:rPr lang="en-GB" dirty="0"/>
              <a:t>👉 societal actors (also businesses) uphold human rights</a:t>
            </a:r>
          </a:p>
          <a:p>
            <a:pPr>
              <a:spcAft>
                <a:spcPts val="0"/>
              </a:spcAft>
            </a:pPr>
            <a:r>
              <a:rPr lang="en-GB" b="1" dirty="0"/>
              <a:t>Corporate responsibility </a:t>
            </a:r>
            <a:r>
              <a:rPr lang="en-GB" dirty="0"/>
              <a:t>= </a:t>
            </a:r>
            <a:br>
              <a:rPr lang="en-GB" dirty="0"/>
            </a:br>
            <a:r>
              <a:rPr lang="en-GB" dirty="0"/>
              <a:t>extends beyond legal compliance</a:t>
            </a:r>
          </a:p>
          <a:p>
            <a:pPr lvl="1"/>
            <a:r>
              <a:rPr lang="en-GB" dirty="0"/>
              <a:t>include environmental and social issues</a:t>
            </a:r>
            <a:br>
              <a:rPr lang="en-GB" dirty="0"/>
            </a:br>
            <a:endParaRPr lang="en-GB" dirty="0"/>
          </a:p>
          <a:p>
            <a:pPr marL="0" indent="0">
              <a:buNone/>
            </a:pPr>
            <a:r>
              <a:rPr lang="en-GB" b="1" dirty="0"/>
              <a:t> 👉 Corporate Social Responsibility?</a:t>
            </a:r>
          </a:p>
        </p:txBody>
      </p:sp>
      <p:pic>
        <p:nvPicPr>
          <p:cNvPr id="13" name="Picture 11">
            <a:extLst>
              <a:ext uri="{FF2B5EF4-FFF2-40B4-BE49-F238E27FC236}">
                <a16:creationId xmlns:a16="http://schemas.microsoft.com/office/drawing/2014/main" id="{A3C42D56-1DDE-1FF6-48A3-C29ACF2324A6}"/>
              </a:ext>
            </a:extLst>
          </p:cNvPr>
          <p:cNvPicPr>
            <a:picLocks noChangeAspect="1"/>
          </p:cNvPicPr>
          <p:nvPr/>
        </p:nvPicPr>
        <p:blipFill>
          <a:blip r:embed="rId2"/>
          <a:srcRect t="53035"/>
          <a:stretch/>
        </p:blipFill>
        <p:spPr>
          <a:xfrm>
            <a:off x="7284571" y="3609000"/>
            <a:ext cx="4223780" cy="2232000"/>
          </a:xfrm>
          <a:prstGeom prst="rect">
            <a:avLst/>
          </a:prstGeom>
        </p:spPr>
      </p:pic>
      <p:cxnSp>
        <p:nvCxnSpPr>
          <p:cNvPr id="15" name="Gerader Verbinder 14">
            <a:extLst>
              <a:ext uri="{FF2B5EF4-FFF2-40B4-BE49-F238E27FC236}">
                <a16:creationId xmlns:a16="http://schemas.microsoft.com/office/drawing/2014/main" id="{73EB8772-B051-7912-4E36-46A0F51F0DF3}"/>
              </a:ext>
            </a:extLst>
          </p:cNvPr>
          <p:cNvCxnSpPr>
            <a:cxnSpLocks/>
          </p:cNvCxnSpPr>
          <p:nvPr/>
        </p:nvCxnSpPr>
        <p:spPr>
          <a:xfrm flipV="1">
            <a:off x="7996160" y="2395600"/>
            <a:ext cx="353040" cy="1162980"/>
          </a:xfrm>
          <a:prstGeom prst="line">
            <a:avLst/>
          </a:prstGeom>
          <a:ln w="38100" cap="rnd">
            <a:prstDash val="sysDot"/>
          </a:ln>
        </p:spPr>
        <p:style>
          <a:lnRef idx="1">
            <a:schemeClr val="accent2"/>
          </a:lnRef>
          <a:fillRef idx="0">
            <a:schemeClr val="accent2"/>
          </a:fillRef>
          <a:effectRef idx="0">
            <a:schemeClr val="accent2"/>
          </a:effectRef>
          <a:fontRef idx="minor">
            <a:schemeClr val="tx1"/>
          </a:fontRef>
        </p:style>
      </p:cxnSp>
      <p:cxnSp>
        <p:nvCxnSpPr>
          <p:cNvPr id="17" name="Gerader Verbinder 16">
            <a:extLst>
              <a:ext uri="{FF2B5EF4-FFF2-40B4-BE49-F238E27FC236}">
                <a16:creationId xmlns:a16="http://schemas.microsoft.com/office/drawing/2014/main" id="{16EF6213-E8EA-A414-6302-C4886E8DB1CF}"/>
              </a:ext>
            </a:extLst>
          </p:cNvPr>
          <p:cNvCxnSpPr>
            <a:cxnSpLocks/>
          </p:cNvCxnSpPr>
          <p:nvPr/>
        </p:nvCxnSpPr>
        <p:spPr>
          <a:xfrm>
            <a:off x="10560000" y="2473270"/>
            <a:ext cx="353040" cy="1162980"/>
          </a:xfrm>
          <a:prstGeom prst="line">
            <a:avLst/>
          </a:prstGeom>
          <a:ln w="38100" cap="rnd">
            <a:prstDash val="sysDot"/>
          </a:ln>
        </p:spPr>
        <p:style>
          <a:lnRef idx="1">
            <a:schemeClr val="accent2"/>
          </a:lnRef>
          <a:fillRef idx="0">
            <a:schemeClr val="accent2"/>
          </a:fillRef>
          <a:effectRef idx="0">
            <a:schemeClr val="accent2"/>
          </a:effectRef>
          <a:fontRef idx="minor">
            <a:schemeClr val="tx1"/>
          </a:fontRef>
        </p:style>
      </p:cxnSp>
      <p:sp>
        <p:nvSpPr>
          <p:cNvPr id="18" name="Textfeld 17">
            <a:extLst>
              <a:ext uri="{FF2B5EF4-FFF2-40B4-BE49-F238E27FC236}">
                <a16:creationId xmlns:a16="http://schemas.microsoft.com/office/drawing/2014/main" id="{943729BE-40B0-EB15-6D5C-D20BB1DFAB55}"/>
              </a:ext>
            </a:extLst>
          </p:cNvPr>
          <p:cNvSpPr txBox="1"/>
          <p:nvPr/>
        </p:nvSpPr>
        <p:spPr>
          <a:xfrm>
            <a:off x="8712461" y="1269000"/>
            <a:ext cx="1368000" cy="1654620"/>
          </a:xfrm>
          <a:prstGeom prst="rect">
            <a:avLst/>
          </a:prstGeom>
          <a:noFill/>
        </p:spPr>
        <p:txBody>
          <a:bodyPr wrap="square" lIns="0" tIns="0" rIns="0" bIns="0" rtlCol="0">
            <a:spAutoFit/>
          </a:bodyPr>
          <a:lstStyle/>
          <a:p>
            <a:pPr algn="ctr">
              <a:lnSpc>
                <a:spcPct val="120000"/>
              </a:lnSpc>
              <a:spcBef>
                <a:spcPts val="800"/>
              </a:spcBef>
            </a:pPr>
            <a:r>
              <a:rPr lang="en-GB" sz="9600" b="1" dirty="0">
                <a:solidFill>
                  <a:schemeClr val="tx2"/>
                </a:solidFill>
              </a:rPr>
              <a:t>?</a:t>
            </a:r>
          </a:p>
        </p:txBody>
      </p:sp>
    </p:spTree>
    <p:extLst>
      <p:ext uri="{BB962C8B-B14F-4D97-AF65-F5344CB8AC3E}">
        <p14:creationId xmlns:p14="http://schemas.microsoft.com/office/powerpoint/2010/main" val="3447190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3C01239-6777-02C8-8E4F-9E8574BB66D4}"/>
              </a:ext>
            </a:extLst>
          </p:cNvPr>
          <p:cNvSpPr>
            <a:spLocks noGrp="1"/>
          </p:cNvSpPr>
          <p:nvPr>
            <p:ph type="sldNum" sz="quarter" idx="12"/>
          </p:nvPr>
        </p:nvSpPr>
        <p:spPr/>
        <p:txBody>
          <a:bodyPr/>
          <a:lstStyle/>
          <a:p>
            <a:fld id="{D836C0FE-70CA-4950-82D6-CF602CC2B770}" type="slidenum">
              <a:rPr lang="en-GB" smtClean="0"/>
              <a:t>21</a:t>
            </a:fld>
            <a:endParaRPr lang="en-GB" dirty="0"/>
          </a:p>
        </p:txBody>
      </p:sp>
      <p:sp>
        <p:nvSpPr>
          <p:cNvPr id="3" name="Titel 2">
            <a:extLst>
              <a:ext uri="{FF2B5EF4-FFF2-40B4-BE49-F238E27FC236}">
                <a16:creationId xmlns:a16="http://schemas.microsoft.com/office/drawing/2014/main" id="{184E4374-B947-C3A3-5BE2-135997605930}"/>
              </a:ext>
            </a:extLst>
          </p:cNvPr>
          <p:cNvSpPr>
            <a:spLocks noGrp="1"/>
          </p:cNvSpPr>
          <p:nvPr>
            <p:ph type="title"/>
          </p:nvPr>
        </p:nvSpPr>
        <p:spPr/>
        <p:txBody>
          <a:bodyPr/>
          <a:lstStyle/>
          <a:p>
            <a:r>
              <a:rPr lang="en-GB" dirty="0"/>
              <a:t>C. What is CSR?</a:t>
            </a:r>
          </a:p>
        </p:txBody>
      </p:sp>
      <p:sp>
        <p:nvSpPr>
          <p:cNvPr id="4" name="Inhaltsplatzhalter 3">
            <a:extLst>
              <a:ext uri="{FF2B5EF4-FFF2-40B4-BE49-F238E27FC236}">
                <a16:creationId xmlns:a16="http://schemas.microsoft.com/office/drawing/2014/main" id="{73A4BF3B-7127-6352-E612-302581FAC9AC}"/>
              </a:ext>
            </a:extLst>
          </p:cNvPr>
          <p:cNvSpPr>
            <a:spLocks noGrp="1"/>
          </p:cNvSpPr>
          <p:nvPr>
            <p:ph idx="1"/>
          </p:nvPr>
        </p:nvSpPr>
        <p:spPr/>
        <p:txBody>
          <a:bodyPr/>
          <a:lstStyle/>
          <a:p>
            <a:pPr>
              <a:spcAft>
                <a:spcPts val="2600"/>
              </a:spcAft>
            </a:pPr>
            <a:r>
              <a:rPr lang="en-GB" b="1" dirty="0"/>
              <a:t>Corporate Social Responsibility:</a:t>
            </a:r>
          </a:p>
          <a:p>
            <a:pPr>
              <a:spcAft>
                <a:spcPts val="2600"/>
              </a:spcAft>
            </a:pPr>
            <a:r>
              <a:rPr lang="en-GB" i="1" dirty="0"/>
              <a:t>“CSR is the continuing commitment by business to contribute to </a:t>
            </a:r>
            <a:r>
              <a:rPr lang="en-GB" b="1" i="1" dirty="0"/>
              <a:t>economic development</a:t>
            </a:r>
            <a:r>
              <a:rPr lang="en-GB" i="1" dirty="0"/>
              <a:t> while </a:t>
            </a:r>
            <a:r>
              <a:rPr lang="en-GB" b="1" i="1" dirty="0"/>
              <a:t>improving the quality of life </a:t>
            </a:r>
            <a:r>
              <a:rPr lang="en-GB" i="1" dirty="0"/>
              <a:t>of the workforce, their families, and the local community and society at large.” </a:t>
            </a:r>
            <a:br>
              <a:rPr lang="en-GB" i="1" dirty="0"/>
            </a:br>
            <a:r>
              <a:rPr lang="en-GB" dirty="0"/>
              <a:t>(World Business Council for Sustainable Development, n.d.)</a:t>
            </a:r>
          </a:p>
          <a:p>
            <a:pPr>
              <a:spcAft>
                <a:spcPts val="2600"/>
              </a:spcAft>
            </a:pPr>
            <a:r>
              <a:rPr lang="en-GB" i="1" dirty="0"/>
              <a:t>“CSR is the responsibility of an organisation for the impacts of its decisions and activities on </a:t>
            </a:r>
            <a:r>
              <a:rPr lang="en-GB" b="1" i="1" dirty="0"/>
              <a:t>society</a:t>
            </a:r>
            <a:r>
              <a:rPr lang="en-GB" i="1" dirty="0"/>
              <a:t> and the </a:t>
            </a:r>
            <a:r>
              <a:rPr lang="en-GB" b="1" i="1" dirty="0"/>
              <a:t>environment</a:t>
            </a:r>
            <a:r>
              <a:rPr lang="en-GB" i="1" dirty="0"/>
              <a:t>, through transparent and </a:t>
            </a:r>
            <a:r>
              <a:rPr lang="en-GB" b="1" i="1" dirty="0">
                <a:solidFill>
                  <a:schemeClr val="tx2"/>
                </a:solidFill>
              </a:rPr>
              <a:t>ethical behaviour</a:t>
            </a:r>
            <a:r>
              <a:rPr lang="en-GB" i="1" dirty="0">
                <a:solidFill>
                  <a:schemeClr val="tx2"/>
                </a:solidFill>
              </a:rPr>
              <a:t>.” </a:t>
            </a:r>
            <a:r>
              <a:rPr lang="en-GB" dirty="0"/>
              <a:t>(ISO 26000)</a:t>
            </a:r>
          </a:p>
        </p:txBody>
      </p:sp>
      <p:sp>
        <p:nvSpPr>
          <p:cNvPr id="5" name="Datumsplatzhalter 4">
            <a:extLst>
              <a:ext uri="{FF2B5EF4-FFF2-40B4-BE49-F238E27FC236}">
                <a16:creationId xmlns:a16="http://schemas.microsoft.com/office/drawing/2014/main" id="{FC30D816-5E3C-AAFC-3926-2594A3E3BF6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D6DAD73-C3A5-6208-329B-6B3A33B62EFF}"/>
              </a:ext>
            </a:extLst>
          </p:cNvPr>
          <p:cNvSpPr>
            <a:spLocks noGrp="1"/>
          </p:cNvSpPr>
          <p:nvPr>
            <p:ph type="ftr" sz="quarter" idx="11"/>
          </p:nvPr>
        </p:nvSpPr>
        <p:spPr/>
        <p:txBody>
          <a:bodyPr/>
          <a:lstStyle/>
          <a:p>
            <a:r>
              <a:rPr lang="en-GB" dirty="0"/>
              <a:t>KMH | L POS</a:t>
            </a:r>
          </a:p>
        </p:txBody>
      </p:sp>
    </p:spTree>
    <p:extLst>
      <p:ext uri="{BB962C8B-B14F-4D97-AF65-F5344CB8AC3E}">
        <p14:creationId xmlns:p14="http://schemas.microsoft.com/office/powerpoint/2010/main" val="1568599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2D30E9-0007-981F-C27B-43626DD36BC2}"/>
              </a:ext>
            </a:extLst>
          </p:cNvPr>
          <p:cNvSpPr>
            <a:spLocks noGrp="1"/>
          </p:cNvSpPr>
          <p:nvPr>
            <p:ph type="sldNum" sz="quarter" idx="12"/>
          </p:nvPr>
        </p:nvSpPr>
        <p:spPr/>
        <p:txBody>
          <a:bodyPr/>
          <a:lstStyle/>
          <a:p>
            <a:fld id="{D836C0FE-70CA-4950-82D6-CF602CC2B770}" type="slidenum">
              <a:rPr lang="en-GB" smtClean="0"/>
              <a:t>22</a:t>
            </a:fld>
            <a:endParaRPr lang="en-GB" dirty="0"/>
          </a:p>
        </p:txBody>
      </p:sp>
      <p:sp>
        <p:nvSpPr>
          <p:cNvPr id="7" name="Titel 6">
            <a:extLst>
              <a:ext uri="{FF2B5EF4-FFF2-40B4-BE49-F238E27FC236}">
                <a16:creationId xmlns:a16="http://schemas.microsoft.com/office/drawing/2014/main" id="{48BE729E-1BA8-C2A8-27B5-53D7646CC0D8}"/>
              </a:ext>
            </a:extLst>
          </p:cNvPr>
          <p:cNvSpPr>
            <a:spLocks noGrp="1"/>
          </p:cNvSpPr>
          <p:nvPr>
            <p:ph type="title"/>
          </p:nvPr>
        </p:nvSpPr>
        <p:spPr/>
        <p:txBody>
          <a:bodyPr/>
          <a:lstStyle/>
          <a:p>
            <a:r>
              <a:rPr lang="en-GB" dirty="0"/>
              <a:t>@ ethical behaviour:</a:t>
            </a:r>
          </a:p>
        </p:txBody>
      </p:sp>
      <p:sp>
        <p:nvSpPr>
          <p:cNvPr id="4" name="Inhaltsplatzhalter 3">
            <a:extLst>
              <a:ext uri="{FF2B5EF4-FFF2-40B4-BE49-F238E27FC236}">
                <a16:creationId xmlns:a16="http://schemas.microsoft.com/office/drawing/2014/main" id="{9553B6AA-D72C-1BF5-DD7A-5440F7D66211}"/>
              </a:ext>
            </a:extLst>
          </p:cNvPr>
          <p:cNvSpPr>
            <a:spLocks noGrp="1"/>
          </p:cNvSpPr>
          <p:nvPr>
            <p:ph sz="half" idx="1"/>
          </p:nvPr>
        </p:nvSpPr>
        <p:spPr>
          <a:xfrm>
            <a:off x="695325" y="1532467"/>
            <a:ext cx="5184775" cy="4632533"/>
          </a:xfrm>
        </p:spPr>
        <p:txBody>
          <a:bodyPr anchor="t">
            <a:normAutofit lnSpcReduction="10000"/>
          </a:bodyPr>
          <a:lstStyle/>
          <a:p>
            <a:r>
              <a:rPr lang="en-GB" sz="1800" b="1" dirty="0"/>
              <a:t>Transparency and Accountability</a:t>
            </a:r>
          </a:p>
          <a:p>
            <a:pPr lvl="1"/>
            <a:r>
              <a:rPr lang="en-GB" sz="1600" dirty="0"/>
              <a:t>Open communication and taking responsibility for decisions and impacts.</a:t>
            </a:r>
          </a:p>
          <a:p>
            <a:r>
              <a:rPr lang="en-GB" sz="1800" b="1" dirty="0"/>
              <a:t>Fair Treatment of Stakeholders</a:t>
            </a:r>
          </a:p>
          <a:p>
            <a:pPr lvl="1"/>
            <a:r>
              <a:rPr lang="en-GB" sz="1600" dirty="0"/>
              <a:t>Ensuring fairness, equity, and respect for employees, customers, and communities.</a:t>
            </a:r>
          </a:p>
          <a:p>
            <a:r>
              <a:rPr lang="en-GB" sz="1800" b="1" dirty="0"/>
              <a:t>Environmental Responsibility</a:t>
            </a:r>
          </a:p>
          <a:p>
            <a:pPr lvl="1"/>
            <a:r>
              <a:rPr lang="en-GB" sz="1600" dirty="0"/>
              <a:t>Reducing ecological impact and promoting sustainable practices.</a:t>
            </a:r>
          </a:p>
          <a:p>
            <a:r>
              <a:rPr lang="en-GB" sz="1800" b="1" dirty="0"/>
              <a:t>Compliance with Laws and Standards</a:t>
            </a:r>
          </a:p>
          <a:p>
            <a:pPr lvl="1"/>
            <a:r>
              <a:rPr lang="en-GB" sz="1600" dirty="0"/>
              <a:t>Adhering to local, national, and international regulations.</a:t>
            </a:r>
          </a:p>
        </p:txBody>
      </p:sp>
      <p:sp>
        <p:nvSpPr>
          <p:cNvPr id="8" name="Inhaltsplatzhalter 7">
            <a:extLst>
              <a:ext uri="{FF2B5EF4-FFF2-40B4-BE49-F238E27FC236}">
                <a16:creationId xmlns:a16="http://schemas.microsoft.com/office/drawing/2014/main" id="{AB292320-E963-1201-AF0C-1E4090C613B7}"/>
              </a:ext>
            </a:extLst>
          </p:cNvPr>
          <p:cNvSpPr>
            <a:spLocks noGrp="1"/>
          </p:cNvSpPr>
          <p:nvPr>
            <p:ph sz="half" idx="2"/>
          </p:nvPr>
        </p:nvSpPr>
        <p:spPr>
          <a:xfrm>
            <a:off x="6311900" y="1532467"/>
            <a:ext cx="5184775" cy="4632533"/>
          </a:xfrm>
        </p:spPr>
        <p:txBody>
          <a:bodyPr anchor="t">
            <a:normAutofit lnSpcReduction="10000"/>
          </a:bodyPr>
          <a:lstStyle/>
          <a:p>
            <a:r>
              <a:rPr lang="en-GB" sz="1800" b="1" dirty="0"/>
              <a:t>Integrity in Operations</a:t>
            </a:r>
          </a:p>
          <a:p>
            <a:pPr lvl="1"/>
            <a:r>
              <a:rPr lang="en-GB" sz="1600" dirty="0"/>
              <a:t>Avoiding corruption, fraud, and unethical practices.</a:t>
            </a:r>
          </a:p>
          <a:p>
            <a:r>
              <a:rPr lang="en-GB" sz="1800" b="1" dirty="0"/>
              <a:t>Commitment to Human Rights</a:t>
            </a:r>
          </a:p>
          <a:p>
            <a:pPr lvl="1"/>
            <a:r>
              <a:rPr lang="en-GB" sz="1600" dirty="0"/>
              <a:t>Respecting dignity, diversity, and equality in all activities.</a:t>
            </a:r>
          </a:p>
          <a:p>
            <a:r>
              <a:rPr lang="en-GB" sz="1800" b="1" dirty="0"/>
              <a:t>Long-Term Thinking</a:t>
            </a:r>
          </a:p>
          <a:p>
            <a:pPr lvl="1"/>
            <a:r>
              <a:rPr lang="en-GB" sz="1600" dirty="0"/>
              <a:t>Balancing profitability with sustainable development for future generations.</a:t>
            </a:r>
          </a:p>
        </p:txBody>
      </p:sp>
      <p:sp>
        <p:nvSpPr>
          <p:cNvPr id="5" name="Datumsplatzhalter 4">
            <a:extLst>
              <a:ext uri="{FF2B5EF4-FFF2-40B4-BE49-F238E27FC236}">
                <a16:creationId xmlns:a16="http://schemas.microsoft.com/office/drawing/2014/main" id="{98D7ECC3-C142-FAAE-4DA8-22C5D688CDB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9417378-2DEB-D822-5D8B-865577BF40B4}"/>
              </a:ext>
            </a:extLst>
          </p:cNvPr>
          <p:cNvSpPr>
            <a:spLocks noGrp="1"/>
          </p:cNvSpPr>
          <p:nvPr>
            <p:ph type="ftr" sz="quarter" idx="11"/>
          </p:nvPr>
        </p:nvSpPr>
        <p:spPr/>
        <p:txBody>
          <a:bodyPr/>
          <a:lstStyle/>
          <a:p>
            <a:r>
              <a:rPr lang="en-GB" dirty="0"/>
              <a:t>KMH | L POS</a:t>
            </a:r>
          </a:p>
        </p:txBody>
      </p:sp>
    </p:spTree>
    <p:extLst>
      <p:ext uri="{BB962C8B-B14F-4D97-AF65-F5344CB8AC3E}">
        <p14:creationId xmlns:p14="http://schemas.microsoft.com/office/powerpoint/2010/main" val="3069658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FA33202-3B48-454C-2E2B-DF82612B7E60}"/>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3" name="Titel 2">
            <a:extLst>
              <a:ext uri="{FF2B5EF4-FFF2-40B4-BE49-F238E27FC236}">
                <a16:creationId xmlns:a16="http://schemas.microsoft.com/office/drawing/2014/main" id="{91EEBBE9-22AC-0ABE-3D83-7F5F98FF5DEE}"/>
              </a:ext>
            </a:extLst>
          </p:cNvPr>
          <p:cNvSpPr>
            <a:spLocks noGrp="1"/>
          </p:cNvSpPr>
          <p:nvPr>
            <p:ph type="title"/>
          </p:nvPr>
        </p:nvSpPr>
        <p:spPr/>
        <p:txBody>
          <a:bodyPr/>
          <a:lstStyle/>
          <a:p>
            <a:r>
              <a:rPr lang="en-GB" dirty="0"/>
              <a:t>C. Dimensions of CSR</a:t>
            </a:r>
          </a:p>
        </p:txBody>
      </p:sp>
      <p:sp>
        <p:nvSpPr>
          <p:cNvPr id="4" name="Inhaltsplatzhalter 3">
            <a:extLst>
              <a:ext uri="{FF2B5EF4-FFF2-40B4-BE49-F238E27FC236}">
                <a16:creationId xmlns:a16="http://schemas.microsoft.com/office/drawing/2014/main" id="{9B64FDD8-B6A4-861F-877E-DC7FBE3C34E2}"/>
              </a:ext>
            </a:extLst>
          </p:cNvPr>
          <p:cNvSpPr>
            <a:spLocks noGrp="1"/>
          </p:cNvSpPr>
          <p:nvPr>
            <p:ph sz="half" idx="1"/>
          </p:nvPr>
        </p:nvSpPr>
        <p:spPr/>
        <p:txBody>
          <a:bodyPr/>
          <a:lstStyle/>
          <a:p>
            <a:endParaRPr lang="en-GB" dirty="0"/>
          </a:p>
        </p:txBody>
      </p:sp>
      <p:sp>
        <p:nvSpPr>
          <p:cNvPr id="6" name="Datumsplatzhalter 5">
            <a:extLst>
              <a:ext uri="{FF2B5EF4-FFF2-40B4-BE49-F238E27FC236}">
                <a16:creationId xmlns:a16="http://schemas.microsoft.com/office/drawing/2014/main" id="{26447B0B-4DE1-2B7D-669C-092765442259}"/>
              </a:ext>
            </a:extLst>
          </p:cNvPr>
          <p:cNvSpPr>
            <a:spLocks noGrp="1"/>
          </p:cNvSpPr>
          <p:nvPr>
            <p:ph type="dt" sz="half" idx="10"/>
          </p:nvPr>
        </p:nvSpPr>
        <p:spPr/>
        <p:txBody>
          <a:bodyPr/>
          <a:lstStyle/>
          <a:p>
            <a:r>
              <a:rPr lang="en-GB" dirty="0"/>
              <a:t>(Carroll, 1991:42)</a:t>
            </a:r>
          </a:p>
        </p:txBody>
      </p:sp>
      <p:sp>
        <p:nvSpPr>
          <p:cNvPr id="7" name="Fußzeilenplatzhalter 6">
            <a:extLst>
              <a:ext uri="{FF2B5EF4-FFF2-40B4-BE49-F238E27FC236}">
                <a16:creationId xmlns:a16="http://schemas.microsoft.com/office/drawing/2014/main" id="{5C2F5042-E1ED-2F64-00CB-4AFCE248D20D}"/>
              </a:ext>
            </a:extLst>
          </p:cNvPr>
          <p:cNvSpPr>
            <a:spLocks noGrp="1"/>
          </p:cNvSpPr>
          <p:nvPr>
            <p:ph type="ftr" sz="quarter" idx="11"/>
          </p:nvPr>
        </p:nvSpPr>
        <p:spPr/>
        <p:txBody>
          <a:bodyPr/>
          <a:lstStyle/>
          <a:p>
            <a:r>
              <a:rPr lang="en-GB" dirty="0"/>
              <a:t>KMH | L POS</a:t>
            </a:r>
          </a:p>
        </p:txBody>
      </p:sp>
      <p:pic>
        <p:nvPicPr>
          <p:cNvPr id="8" name="Picture 11">
            <a:extLst>
              <a:ext uri="{FF2B5EF4-FFF2-40B4-BE49-F238E27FC236}">
                <a16:creationId xmlns:a16="http://schemas.microsoft.com/office/drawing/2014/main" id="{0813F4F3-3E18-3D5A-02C1-418931626920}"/>
              </a:ext>
            </a:extLst>
          </p:cNvPr>
          <p:cNvPicPr>
            <a:picLocks noGrp="1" noChangeAspect="1"/>
          </p:cNvPicPr>
          <p:nvPr>
            <p:ph sz="half" idx="2"/>
          </p:nvPr>
        </p:nvPicPr>
        <p:blipFill>
          <a:blip r:embed="rId2"/>
          <a:stretch>
            <a:fillRect/>
          </a:stretch>
        </p:blipFill>
        <p:spPr>
          <a:xfrm>
            <a:off x="4664908" y="499575"/>
            <a:ext cx="5034473" cy="5664687"/>
          </a:xfrm>
          <a:prstGeom prst="rect">
            <a:avLst/>
          </a:prstGeom>
        </p:spPr>
      </p:pic>
    </p:spTree>
    <p:extLst>
      <p:ext uri="{BB962C8B-B14F-4D97-AF65-F5344CB8AC3E}">
        <p14:creationId xmlns:p14="http://schemas.microsoft.com/office/powerpoint/2010/main" val="3548534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659F764-3D90-B57B-00E9-D23A62D9B1C0}"/>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3" name="Titel 2">
            <a:extLst>
              <a:ext uri="{FF2B5EF4-FFF2-40B4-BE49-F238E27FC236}">
                <a16:creationId xmlns:a16="http://schemas.microsoft.com/office/drawing/2014/main" id="{2E490E5E-DD2B-C94B-4EB8-090F6974CD72}"/>
              </a:ext>
            </a:extLst>
          </p:cNvPr>
          <p:cNvSpPr>
            <a:spLocks noGrp="1"/>
          </p:cNvSpPr>
          <p:nvPr>
            <p:ph type="title"/>
          </p:nvPr>
        </p:nvSpPr>
        <p:spPr/>
        <p:txBody>
          <a:bodyPr/>
          <a:lstStyle/>
          <a:p>
            <a:r>
              <a:rPr lang="en-GB" dirty="0"/>
              <a:t>C. Was CSR always there?</a:t>
            </a:r>
          </a:p>
        </p:txBody>
      </p:sp>
      <p:sp>
        <p:nvSpPr>
          <p:cNvPr id="4" name="Inhaltsplatzhalter 3">
            <a:extLst>
              <a:ext uri="{FF2B5EF4-FFF2-40B4-BE49-F238E27FC236}">
                <a16:creationId xmlns:a16="http://schemas.microsoft.com/office/drawing/2014/main" id="{0E9E3264-9EAD-5D1B-72F8-5860EBC1F959}"/>
              </a:ext>
            </a:extLst>
          </p:cNvPr>
          <p:cNvSpPr>
            <a:spLocks noGrp="1"/>
          </p:cNvSpPr>
          <p:nvPr>
            <p:ph idx="1"/>
          </p:nvPr>
        </p:nvSpPr>
        <p:spPr>
          <a:xfrm>
            <a:off x="695325" y="1345223"/>
            <a:ext cx="8186208" cy="4819041"/>
          </a:xfrm>
        </p:spPr>
        <p:txBody>
          <a:bodyPr>
            <a:normAutofit/>
          </a:bodyPr>
          <a:lstStyle/>
          <a:p>
            <a:r>
              <a:rPr lang="en-GB" b="1" dirty="0"/>
              <a:t>Pre-20th Century Philanthropy Era: </a:t>
            </a:r>
          </a:p>
          <a:p>
            <a:pPr lvl="1"/>
            <a:r>
              <a:rPr lang="en-GB" dirty="0"/>
              <a:t>charitable donations by wealthy industrialists</a:t>
            </a:r>
          </a:p>
          <a:p>
            <a:r>
              <a:rPr lang="en-GB" b="1" dirty="0"/>
              <a:t>Mid-20th Century (1950s-1970s): CSR emerging</a:t>
            </a:r>
          </a:p>
          <a:p>
            <a:pPr lvl="1"/>
            <a:r>
              <a:rPr lang="en-GB" dirty="0"/>
              <a:t>1953: Howard Bowen "Social Responsibilities of the Businessman“</a:t>
            </a:r>
            <a:br>
              <a:rPr lang="en-GB" dirty="0"/>
            </a:br>
            <a:r>
              <a:rPr lang="en-GB" dirty="0"/>
              <a:t>CSR = duty to society</a:t>
            </a:r>
          </a:p>
          <a:p>
            <a:pPr lvl="1"/>
            <a:r>
              <a:rPr lang="en-GB" dirty="0"/>
              <a:t>businesses balancing profit with social good</a:t>
            </a:r>
          </a:p>
          <a:p>
            <a:r>
              <a:rPr lang="en-GB" b="1" dirty="0"/>
              <a:t>1980s-1990s: Stakeholder Theory</a:t>
            </a:r>
          </a:p>
          <a:p>
            <a:pPr lvl="1"/>
            <a:r>
              <a:rPr lang="en-GB" dirty="0"/>
              <a:t>Freeman (1984): accountability to all stakeholders, </a:t>
            </a:r>
            <a:br>
              <a:rPr lang="en-GB" dirty="0"/>
            </a:br>
            <a:r>
              <a:rPr lang="en-GB" dirty="0"/>
              <a:t>not just shareholders</a:t>
            </a:r>
          </a:p>
        </p:txBody>
      </p:sp>
      <p:sp>
        <p:nvSpPr>
          <p:cNvPr id="5" name="Datumsplatzhalter 4">
            <a:extLst>
              <a:ext uri="{FF2B5EF4-FFF2-40B4-BE49-F238E27FC236}">
                <a16:creationId xmlns:a16="http://schemas.microsoft.com/office/drawing/2014/main" id="{35DDD694-F134-55FC-5657-393FC968E8D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90E8A0B-2A35-F66C-4AAD-7433C55C64A1}"/>
              </a:ext>
            </a:extLst>
          </p:cNvPr>
          <p:cNvSpPr>
            <a:spLocks noGrp="1"/>
          </p:cNvSpPr>
          <p:nvPr>
            <p:ph type="ftr" sz="quarter" idx="11"/>
          </p:nvPr>
        </p:nvSpPr>
        <p:spPr/>
        <p:txBody>
          <a:bodyPr/>
          <a:lstStyle/>
          <a:p>
            <a:r>
              <a:rPr lang="en-GB" dirty="0"/>
              <a:t>KMH | L POS</a:t>
            </a:r>
          </a:p>
        </p:txBody>
      </p:sp>
      <p:pic>
        <p:nvPicPr>
          <p:cNvPr id="1026" name="Picture 2" descr="The Gospel of Wealth">
            <a:hlinkClick r:id="rId3"/>
            <a:extLst>
              <a:ext uri="{FF2B5EF4-FFF2-40B4-BE49-F238E27FC236}">
                <a16:creationId xmlns:a16="http://schemas.microsoft.com/office/drawing/2014/main" id="{E00545BD-D277-E993-E21F-5DE01057A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2473" y="420993"/>
            <a:ext cx="2085975" cy="333375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EA1E9DD2-2CF7-E14A-406D-E249C3B38F1B}"/>
              </a:ext>
            </a:extLst>
          </p:cNvPr>
          <p:cNvPicPr>
            <a:picLocks noChangeAspect="1"/>
          </p:cNvPicPr>
          <p:nvPr/>
        </p:nvPicPr>
        <p:blipFill>
          <a:blip r:embed="rId5"/>
          <a:stretch>
            <a:fillRect/>
          </a:stretch>
        </p:blipFill>
        <p:spPr>
          <a:xfrm>
            <a:off x="9623426" y="2830514"/>
            <a:ext cx="2098537" cy="333375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092134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E6BE3B8-D83E-D652-E6B0-76B2399D0376}"/>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64999308-B515-2E22-6734-54F0D86A634E}"/>
              </a:ext>
            </a:extLst>
          </p:cNvPr>
          <p:cNvSpPr>
            <a:spLocks noGrp="1"/>
          </p:cNvSpPr>
          <p:nvPr>
            <p:ph type="title"/>
          </p:nvPr>
        </p:nvSpPr>
        <p:spPr/>
        <p:txBody>
          <a:bodyPr/>
          <a:lstStyle/>
          <a:p>
            <a:r>
              <a:rPr lang="en-GB" dirty="0"/>
              <a:t>@ Stakeholder Theory</a:t>
            </a:r>
          </a:p>
        </p:txBody>
      </p:sp>
      <p:sp>
        <p:nvSpPr>
          <p:cNvPr id="4" name="Inhaltsplatzhalter 3">
            <a:extLst>
              <a:ext uri="{FF2B5EF4-FFF2-40B4-BE49-F238E27FC236}">
                <a16:creationId xmlns:a16="http://schemas.microsoft.com/office/drawing/2014/main" id="{B201EFC5-E4EC-5484-549A-1830E39F924E}"/>
              </a:ext>
            </a:extLst>
          </p:cNvPr>
          <p:cNvSpPr>
            <a:spLocks noGrp="1"/>
          </p:cNvSpPr>
          <p:nvPr>
            <p:ph idx="1"/>
          </p:nvPr>
        </p:nvSpPr>
        <p:spPr/>
        <p:txBody>
          <a:bodyPr anchor="t"/>
          <a:lstStyle/>
          <a:p>
            <a:pPr>
              <a:spcAft>
                <a:spcPts val="1400"/>
              </a:spcAft>
            </a:pPr>
            <a:r>
              <a:rPr lang="en-GB" dirty="0"/>
              <a:t>From Freemans’s (1984) </a:t>
            </a:r>
            <a:br>
              <a:rPr lang="en-GB" dirty="0"/>
            </a:br>
            <a:r>
              <a:rPr lang="en-GB" dirty="0"/>
              <a:t>“Stakeholder Theory”</a:t>
            </a:r>
          </a:p>
          <a:p>
            <a:pPr lvl="1">
              <a:spcAft>
                <a:spcPts val="1400"/>
              </a:spcAft>
            </a:pPr>
            <a:r>
              <a:rPr lang="en-GB" b="1" dirty="0"/>
              <a:t>Primary stakeholder</a:t>
            </a:r>
          </a:p>
          <a:p>
            <a:pPr lvl="2">
              <a:spcAft>
                <a:spcPts val="1400"/>
              </a:spcAft>
            </a:pPr>
            <a:r>
              <a:rPr lang="en-GB" dirty="0"/>
              <a:t>Shareowner</a:t>
            </a:r>
          </a:p>
          <a:p>
            <a:pPr lvl="2">
              <a:spcAft>
                <a:spcPts val="1400"/>
              </a:spcAft>
            </a:pPr>
            <a:r>
              <a:rPr lang="en-GB" dirty="0"/>
              <a:t>Customers</a:t>
            </a:r>
          </a:p>
          <a:p>
            <a:pPr lvl="2">
              <a:spcAft>
                <a:spcPts val="1400"/>
              </a:spcAft>
            </a:pPr>
            <a:r>
              <a:rPr lang="en-GB" dirty="0"/>
              <a:t>Employees</a:t>
            </a:r>
          </a:p>
          <a:p>
            <a:pPr lvl="2">
              <a:spcAft>
                <a:spcPts val="1400"/>
              </a:spcAft>
            </a:pPr>
            <a:r>
              <a:rPr lang="en-GB" dirty="0"/>
              <a:t>supplier</a:t>
            </a:r>
          </a:p>
          <a:p>
            <a:pPr lvl="1">
              <a:spcAft>
                <a:spcPts val="1400"/>
              </a:spcAft>
            </a:pPr>
            <a:r>
              <a:rPr lang="en-GB" b="1" dirty="0"/>
              <a:t>Secondary stakeholder</a:t>
            </a:r>
          </a:p>
        </p:txBody>
      </p:sp>
      <p:sp>
        <p:nvSpPr>
          <p:cNvPr id="5" name="Datumsplatzhalter 4">
            <a:extLst>
              <a:ext uri="{FF2B5EF4-FFF2-40B4-BE49-F238E27FC236}">
                <a16:creationId xmlns:a16="http://schemas.microsoft.com/office/drawing/2014/main" id="{9A062D5B-3754-E426-E383-4097F976DF02}"/>
              </a:ext>
            </a:extLst>
          </p:cNvPr>
          <p:cNvSpPr>
            <a:spLocks noGrp="1"/>
          </p:cNvSpPr>
          <p:nvPr>
            <p:ph type="dt" sz="half" idx="10"/>
          </p:nvPr>
        </p:nvSpPr>
        <p:spPr/>
        <p:txBody>
          <a:bodyPr/>
          <a:lstStyle/>
          <a:p>
            <a:r>
              <a:rPr lang="en-GB" dirty="0"/>
              <a:t>(Freeman, 1984:25)</a:t>
            </a:r>
          </a:p>
        </p:txBody>
      </p:sp>
      <p:sp>
        <p:nvSpPr>
          <p:cNvPr id="6" name="Fußzeilenplatzhalter 5">
            <a:extLst>
              <a:ext uri="{FF2B5EF4-FFF2-40B4-BE49-F238E27FC236}">
                <a16:creationId xmlns:a16="http://schemas.microsoft.com/office/drawing/2014/main" id="{31654F16-DE1E-11C5-5ED8-35F688BAFF33}"/>
              </a:ext>
            </a:extLst>
          </p:cNvPr>
          <p:cNvSpPr>
            <a:spLocks noGrp="1"/>
          </p:cNvSpPr>
          <p:nvPr>
            <p:ph type="ftr" sz="quarter" idx="11"/>
          </p:nvPr>
        </p:nvSpPr>
        <p:spPr/>
        <p:txBody>
          <a:bodyPr/>
          <a:lstStyle/>
          <a:p>
            <a:r>
              <a:rPr lang="en-GB" dirty="0"/>
              <a:t>KMH | L POS</a:t>
            </a:r>
          </a:p>
        </p:txBody>
      </p:sp>
      <p:pic>
        <p:nvPicPr>
          <p:cNvPr id="8" name="Picture 7">
            <a:extLst>
              <a:ext uri="{FF2B5EF4-FFF2-40B4-BE49-F238E27FC236}">
                <a16:creationId xmlns:a16="http://schemas.microsoft.com/office/drawing/2014/main" id="{2056D329-D32B-7587-434B-283D91356206}"/>
              </a:ext>
            </a:extLst>
          </p:cNvPr>
          <p:cNvPicPr>
            <a:picLocks noChangeAspect="1"/>
          </p:cNvPicPr>
          <p:nvPr/>
        </p:nvPicPr>
        <p:blipFill>
          <a:blip r:embed="rId2"/>
          <a:stretch>
            <a:fillRect/>
          </a:stretch>
        </p:blipFill>
        <p:spPr>
          <a:xfrm>
            <a:off x="5634675" y="1273981"/>
            <a:ext cx="5004228" cy="4819042"/>
          </a:xfrm>
          <a:prstGeom prst="rect">
            <a:avLst/>
          </a:prstGeom>
        </p:spPr>
      </p:pic>
    </p:spTree>
    <p:extLst>
      <p:ext uri="{BB962C8B-B14F-4D97-AF65-F5344CB8AC3E}">
        <p14:creationId xmlns:p14="http://schemas.microsoft.com/office/powerpoint/2010/main" val="3827904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659F764-3D90-B57B-00E9-D23A62D9B1C0}"/>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2E490E5E-DD2B-C94B-4EB8-090F6974CD72}"/>
              </a:ext>
            </a:extLst>
          </p:cNvPr>
          <p:cNvSpPr>
            <a:spLocks noGrp="1"/>
          </p:cNvSpPr>
          <p:nvPr>
            <p:ph type="title"/>
          </p:nvPr>
        </p:nvSpPr>
        <p:spPr/>
        <p:txBody>
          <a:bodyPr/>
          <a:lstStyle/>
          <a:p>
            <a:r>
              <a:rPr lang="en-GB" dirty="0"/>
              <a:t>C. Was CSR always there?</a:t>
            </a:r>
          </a:p>
        </p:txBody>
      </p:sp>
      <p:sp>
        <p:nvSpPr>
          <p:cNvPr id="5" name="Datumsplatzhalter 4">
            <a:extLst>
              <a:ext uri="{FF2B5EF4-FFF2-40B4-BE49-F238E27FC236}">
                <a16:creationId xmlns:a16="http://schemas.microsoft.com/office/drawing/2014/main" id="{35DDD694-F134-55FC-5657-393FC968E8D0}"/>
              </a:ext>
            </a:extLst>
          </p:cNvPr>
          <p:cNvSpPr>
            <a:spLocks noGrp="1"/>
          </p:cNvSpPr>
          <p:nvPr>
            <p:ph type="dt" sz="half" idx="10"/>
          </p:nvPr>
        </p:nvSpPr>
        <p:spPr/>
        <p:txBody>
          <a:bodyPr/>
          <a:lstStyle/>
          <a:p>
            <a:r>
              <a:rPr lang="en-GB" dirty="0"/>
              <a:t>(UN Global Comapct, n.d.)</a:t>
            </a:r>
          </a:p>
        </p:txBody>
      </p:sp>
      <p:sp>
        <p:nvSpPr>
          <p:cNvPr id="6" name="Fußzeilenplatzhalter 5">
            <a:extLst>
              <a:ext uri="{FF2B5EF4-FFF2-40B4-BE49-F238E27FC236}">
                <a16:creationId xmlns:a16="http://schemas.microsoft.com/office/drawing/2014/main" id="{890E8A0B-2A35-F66C-4AAD-7433C55C64A1}"/>
              </a:ext>
            </a:extLst>
          </p:cNvPr>
          <p:cNvSpPr>
            <a:spLocks noGrp="1"/>
          </p:cNvSpPr>
          <p:nvPr>
            <p:ph type="ftr" sz="quarter" idx="11"/>
          </p:nvPr>
        </p:nvSpPr>
        <p:spPr/>
        <p:txBody>
          <a:bodyPr/>
          <a:lstStyle/>
          <a:p>
            <a:r>
              <a:rPr lang="en-GB" dirty="0"/>
              <a:t>KMH | L POS</a:t>
            </a:r>
          </a:p>
        </p:txBody>
      </p:sp>
      <p:pic>
        <p:nvPicPr>
          <p:cNvPr id="2053" name="Picture 5">
            <a:hlinkClick r:id="rId2"/>
            <a:extLst>
              <a:ext uri="{FF2B5EF4-FFF2-40B4-BE49-F238E27FC236}">
                <a16:creationId xmlns:a16="http://schemas.microsoft.com/office/drawing/2014/main" id="{C4F7685C-5917-BAC4-F89C-909294F91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23" y="25971"/>
            <a:ext cx="5350361" cy="5350361"/>
          </a:xfrm>
          <a:prstGeom prst="rect">
            <a:avLst/>
          </a:prstGeom>
          <a:noFill/>
          <a:extLst>
            <a:ext uri="{909E8E84-426E-40DD-AFC4-6F175D3DCCD1}">
              <a14:hiddenFill xmlns:a14="http://schemas.microsoft.com/office/drawing/2010/main">
                <a:solidFill>
                  <a:srgbClr val="FFFFFF"/>
                </a:solidFill>
              </a14:hiddenFill>
            </a:ext>
          </a:extLst>
        </p:spPr>
      </p:pic>
      <p:sp>
        <p:nvSpPr>
          <p:cNvPr id="4" name="Inhaltsplatzhalter 3">
            <a:extLst>
              <a:ext uri="{FF2B5EF4-FFF2-40B4-BE49-F238E27FC236}">
                <a16:creationId xmlns:a16="http://schemas.microsoft.com/office/drawing/2014/main" id="{0E9E3264-9EAD-5D1B-72F8-5860EBC1F959}"/>
              </a:ext>
            </a:extLst>
          </p:cNvPr>
          <p:cNvSpPr>
            <a:spLocks noGrp="1"/>
          </p:cNvSpPr>
          <p:nvPr>
            <p:ph idx="1"/>
          </p:nvPr>
        </p:nvSpPr>
        <p:spPr>
          <a:xfrm>
            <a:off x="695325" y="1624621"/>
            <a:ext cx="7889875" cy="4819041"/>
          </a:xfrm>
        </p:spPr>
        <p:txBody>
          <a:bodyPr>
            <a:normAutofit fontScale="92500" lnSpcReduction="20000"/>
          </a:bodyPr>
          <a:lstStyle/>
          <a:p>
            <a:r>
              <a:rPr lang="en-GB" b="1" dirty="0"/>
              <a:t>2000s - Global Standards:</a:t>
            </a:r>
          </a:p>
          <a:p>
            <a:pPr lvl="1"/>
            <a:r>
              <a:rPr lang="en-GB" dirty="0"/>
              <a:t>Frameworks for sustainability reporting</a:t>
            </a:r>
          </a:p>
          <a:p>
            <a:pPr lvl="2"/>
            <a:r>
              <a:rPr lang="en-GB" dirty="0"/>
              <a:t>UN Global Compact (2000)</a:t>
            </a:r>
          </a:p>
          <a:p>
            <a:pPr lvl="2"/>
            <a:r>
              <a:rPr lang="en-GB" dirty="0"/>
              <a:t>Global Reporting Initiative GRI</a:t>
            </a:r>
          </a:p>
          <a:p>
            <a:pPr lvl="1"/>
            <a:r>
              <a:rPr lang="en-GB" dirty="0"/>
              <a:t>Companies integrate CSR into core strategies</a:t>
            </a:r>
          </a:p>
          <a:p>
            <a:pPr lvl="1"/>
            <a:r>
              <a:rPr lang="en-GB" dirty="0"/>
              <a:t>Expanded focus:</a:t>
            </a:r>
          </a:p>
          <a:p>
            <a:pPr lvl="2"/>
            <a:r>
              <a:rPr lang="en-GB" dirty="0"/>
              <a:t>climate change, diversity, and human rights</a:t>
            </a:r>
          </a:p>
          <a:p>
            <a:r>
              <a:rPr lang="en-GB" b="1" dirty="0"/>
              <a:t>2010s-Present - Sustainability &amp; ESG:</a:t>
            </a:r>
          </a:p>
          <a:p>
            <a:pPr lvl="1"/>
            <a:r>
              <a:rPr lang="en-GB" dirty="0"/>
              <a:t>Shift to broader Environmental, Social, and Governance (ESG) goals</a:t>
            </a:r>
          </a:p>
          <a:p>
            <a:pPr lvl="1"/>
            <a:r>
              <a:rPr lang="en-GB" dirty="0"/>
              <a:t>Increased regulation and mandatory reporting 👉 EU CSRD</a:t>
            </a:r>
          </a:p>
          <a:p>
            <a:pPr lvl="1"/>
            <a:r>
              <a:rPr lang="en-GB" dirty="0"/>
              <a:t>Stronger alignment with UN Sustainable Development Goals (SDGs)</a:t>
            </a:r>
          </a:p>
          <a:p>
            <a:endParaRPr lang="en-GB" dirty="0"/>
          </a:p>
        </p:txBody>
      </p:sp>
    </p:spTree>
    <p:extLst>
      <p:ext uri="{BB962C8B-B14F-4D97-AF65-F5344CB8AC3E}">
        <p14:creationId xmlns:p14="http://schemas.microsoft.com/office/powerpoint/2010/main" val="4069401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C943049-476D-D8E5-EB90-A404C03CDF5A}"/>
              </a:ext>
            </a:extLst>
          </p:cNvPr>
          <p:cNvSpPr>
            <a:spLocks noGrp="1"/>
          </p:cNvSpPr>
          <p:nvPr>
            <p:ph type="sldNum" sz="quarter" idx="12"/>
          </p:nvPr>
        </p:nvSpPr>
        <p:spPr/>
        <p:txBody>
          <a:bodyPr/>
          <a:lstStyle/>
          <a:p>
            <a:fld id="{D836C0FE-70CA-4950-82D6-CF602CC2B770}" type="slidenum">
              <a:rPr lang="en-GB" smtClean="0"/>
              <a:t>27</a:t>
            </a:fld>
            <a:endParaRPr lang="en-GB" dirty="0"/>
          </a:p>
        </p:txBody>
      </p:sp>
      <p:sp>
        <p:nvSpPr>
          <p:cNvPr id="3" name="Titel 2">
            <a:extLst>
              <a:ext uri="{FF2B5EF4-FFF2-40B4-BE49-F238E27FC236}">
                <a16:creationId xmlns:a16="http://schemas.microsoft.com/office/drawing/2014/main" id="{8F757397-DFE2-B678-64AC-558FDA42806F}"/>
              </a:ext>
            </a:extLst>
          </p:cNvPr>
          <p:cNvSpPr>
            <a:spLocks noGrp="1"/>
          </p:cNvSpPr>
          <p:nvPr>
            <p:ph type="title"/>
          </p:nvPr>
        </p:nvSpPr>
        <p:spPr/>
        <p:txBody>
          <a:bodyPr/>
          <a:lstStyle/>
          <a:p>
            <a:r>
              <a:rPr lang="en-GB" dirty="0"/>
              <a:t>C. So ESG is an Updated Version of CSR?</a:t>
            </a:r>
          </a:p>
        </p:txBody>
      </p:sp>
      <p:graphicFrame>
        <p:nvGraphicFramePr>
          <p:cNvPr id="7" name="Inhaltsplatzhalter 6">
            <a:extLst>
              <a:ext uri="{FF2B5EF4-FFF2-40B4-BE49-F238E27FC236}">
                <a16:creationId xmlns:a16="http://schemas.microsoft.com/office/drawing/2014/main" id="{9EF4891F-4885-3028-6D04-250593F4025A}"/>
              </a:ext>
            </a:extLst>
          </p:cNvPr>
          <p:cNvGraphicFramePr>
            <a:graphicFrameLocks noGrp="1"/>
          </p:cNvGraphicFramePr>
          <p:nvPr>
            <p:ph idx="1"/>
            <p:extLst>
              <p:ext uri="{D42A27DB-BD31-4B8C-83A1-F6EECF244321}">
                <p14:modId xmlns:p14="http://schemas.microsoft.com/office/powerpoint/2010/main" val="2529213203"/>
              </p:ext>
            </p:extLst>
          </p:nvPr>
        </p:nvGraphicFramePr>
        <p:xfrm>
          <a:off x="676329" y="1123804"/>
          <a:ext cx="10800675" cy="5185196"/>
        </p:xfrm>
        <a:graphic>
          <a:graphicData uri="http://schemas.openxmlformats.org/drawingml/2006/table">
            <a:tbl>
              <a:tblPr firstRow="1">
                <a:tableStyleId>{793D81CF-94F2-401A-BA57-92F5A7B2D0C5}</a:tableStyleId>
              </a:tblPr>
              <a:tblGrid>
                <a:gridCol w="1584676">
                  <a:extLst>
                    <a:ext uri="{9D8B030D-6E8A-4147-A177-3AD203B41FA5}">
                      <a16:colId xmlns:a16="http://schemas.microsoft.com/office/drawing/2014/main" val="818278744"/>
                    </a:ext>
                  </a:extLst>
                </a:gridCol>
                <a:gridCol w="4464000">
                  <a:extLst>
                    <a:ext uri="{9D8B030D-6E8A-4147-A177-3AD203B41FA5}">
                      <a16:colId xmlns:a16="http://schemas.microsoft.com/office/drawing/2014/main" val="2889366697"/>
                    </a:ext>
                  </a:extLst>
                </a:gridCol>
                <a:gridCol w="4751999">
                  <a:extLst>
                    <a:ext uri="{9D8B030D-6E8A-4147-A177-3AD203B41FA5}">
                      <a16:colId xmlns:a16="http://schemas.microsoft.com/office/drawing/2014/main" val="1188018702"/>
                    </a:ext>
                  </a:extLst>
                </a:gridCol>
              </a:tblGrid>
              <a:tr h="336837">
                <a:tc>
                  <a:txBody>
                    <a:bodyPr/>
                    <a:lstStyle/>
                    <a:p>
                      <a:r>
                        <a:rPr lang="de-AT" sz="1800" b="1" dirty="0"/>
                        <a:t>Aspect</a:t>
                      </a:r>
                      <a:endParaRPr lang="de-AT" sz="1800" dirty="0"/>
                    </a:p>
                  </a:txBody>
                  <a:tcPr marL="71992" marR="71992" marT="35996" marB="35996" anchor="ctr"/>
                </a:tc>
                <a:tc>
                  <a:txBody>
                    <a:bodyPr/>
                    <a:lstStyle/>
                    <a:p>
                      <a:pPr algn="ctr"/>
                      <a:r>
                        <a:rPr lang="de-AT" sz="1800" b="1" dirty="0"/>
                        <a:t>ESG</a:t>
                      </a:r>
                      <a:endParaRPr lang="de-AT" sz="1800" dirty="0"/>
                    </a:p>
                  </a:txBody>
                  <a:tcPr marL="71992" marR="71992" marT="35996" marB="35996" anchor="ctr"/>
                </a:tc>
                <a:tc>
                  <a:txBody>
                    <a:bodyPr/>
                    <a:lstStyle/>
                    <a:p>
                      <a:pPr algn="ctr"/>
                      <a:r>
                        <a:rPr lang="de-AT" sz="1800" b="1" dirty="0"/>
                        <a:t>CSR</a:t>
                      </a:r>
                      <a:endParaRPr lang="de-AT" sz="1800" dirty="0"/>
                    </a:p>
                  </a:txBody>
                  <a:tcPr marL="71992" marR="71992" marT="35996" marB="35996" anchor="ctr"/>
                </a:tc>
                <a:extLst>
                  <a:ext uri="{0D108BD9-81ED-4DB2-BD59-A6C34878D82A}">
                    <a16:rowId xmlns:a16="http://schemas.microsoft.com/office/drawing/2014/main" val="75667009"/>
                  </a:ext>
                </a:extLst>
              </a:tr>
              <a:tr h="815458">
                <a:tc>
                  <a:txBody>
                    <a:bodyPr/>
                    <a:lstStyle/>
                    <a:p>
                      <a:r>
                        <a:rPr lang="de-AT" sz="1800" b="1" dirty="0"/>
                        <a:t>Purpose</a:t>
                      </a:r>
                      <a:endParaRPr lang="de-AT" sz="1800" dirty="0"/>
                    </a:p>
                  </a:txBody>
                  <a:tcPr marL="71992" marR="71992" marT="35996" marB="35996" anchor="ctr"/>
                </a:tc>
                <a:tc>
                  <a:txBody>
                    <a:bodyPr/>
                    <a:lstStyle/>
                    <a:p>
                      <a:r>
                        <a:rPr lang="en-US" sz="1800" b="1" dirty="0"/>
                        <a:t>Investor &amp; regulatory-driven: </a:t>
                      </a:r>
                      <a:r>
                        <a:rPr lang="en-US" sz="1800" dirty="0"/>
                        <a:t>financial risk assessment &amp; sustainability reporting</a:t>
                      </a:r>
                    </a:p>
                  </a:txBody>
                  <a:tcPr marL="71992" marR="71992" marT="35996" marB="35996" anchor="ctr"/>
                </a:tc>
                <a:tc>
                  <a:txBody>
                    <a:bodyPr/>
                    <a:lstStyle/>
                    <a:p>
                      <a:r>
                        <a:rPr lang="en-US" sz="1800" b="1" dirty="0"/>
                        <a:t>Ethical and values-driven:</a:t>
                      </a:r>
                      <a:r>
                        <a:rPr lang="en-US" sz="1800" dirty="0"/>
                        <a:t> company’s moral responsibility to society</a:t>
                      </a:r>
                    </a:p>
                  </a:txBody>
                  <a:tcPr marL="71992" marR="71992" marT="35996" marB="35996" anchor="ctr"/>
                </a:tc>
                <a:extLst>
                  <a:ext uri="{0D108BD9-81ED-4DB2-BD59-A6C34878D82A}">
                    <a16:rowId xmlns:a16="http://schemas.microsoft.com/office/drawing/2014/main" val="2741953130"/>
                  </a:ext>
                </a:extLst>
              </a:tr>
              <a:tr h="989807">
                <a:tc>
                  <a:txBody>
                    <a:bodyPr/>
                    <a:lstStyle/>
                    <a:p>
                      <a:r>
                        <a:rPr lang="de-AT" sz="1800" b="1" dirty="0"/>
                        <a:t>Measurement</a:t>
                      </a:r>
                      <a:endParaRPr lang="de-AT" sz="1800" dirty="0"/>
                    </a:p>
                  </a:txBody>
                  <a:tcPr marL="71992" marR="71992" marT="35996" marB="35996" anchor="ctr"/>
                </a:tc>
                <a:tc>
                  <a:txBody>
                    <a:bodyPr/>
                    <a:lstStyle/>
                    <a:p>
                      <a:r>
                        <a:rPr lang="en-US" sz="1800" b="1" dirty="0"/>
                        <a:t>Quantifiable &amp; standardized</a:t>
                      </a:r>
                      <a:r>
                        <a:rPr lang="en-US" sz="1800" dirty="0"/>
                        <a:t>: </a:t>
                      </a:r>
                      <a:r>
                        <a:rPr lang="en-US" sz="1800" b="0" dirty="0"/>
                        <a:t>ESG ratings, sustainability reporting frameworks (e.g. GRI).</a:t>
                      </a:r>
                    </a:p>
                  </a:txBody>
                  <a:tcPr marL="71992" marR="71992" marT="35996" marB="35996" anchor="ctr"/>
                </a:tc>
                <a:tc>
                  <a:txBody>
                    <a:bodyPr/>
                    <a:lstStyle/>
                    <a:p>
                      <a:r>
                        <a:rPr lang="en-US" sz="1800" b="1" dirty="0"/>
                        <a:t>Qualitative &amp; broader:</a:t>
                      </a:r>
                      <a:r>
                        <a:rPr lang="en-US" sz="1800" dirty="0"/>
                        <a:t> Company specific CSR priorities, </a:t>
                      </a:r>
                      <a:r>
                        <a:rPr lang="en-US" sz="1800" b="0" dirty="0"/>
                        <a:t>reported in non-standardized sustainability reports</a:t>
                      </a:r>
                    </a:p>
                  </a:txBody>
                  <a:tcPr marL="71992" marR="71992" marT="35996" marB="35996" anchor="ctr"/>
                </a:tc>
                <a:extLst>
                  <a:ext uri="{0D108BD9-81ED-4DB2-BD59-A6C34878D82A}">
                    <a16:rowId xmlns:a16="http://schemas.microsoft.com/office/drawing/2014/main" val="3374849429"/>
                  </a:ext>
                </a:extLst>
              </a:tr>
              <a:tr h="1404096">
                <a:tc>
                  <a:txBody>
                    <a:bodyPr/>
                    <a:lstStyle/>
                    <a:p>
                      <a:r>
                        <a:rPr lang="de-AT" sz="1800" b="1" dirty="0"/>
                        <a:t>Thematic Focus</a:t>
                      </a:r>
                      <a:endParaRPr lang="de-AT" sz="1800" dirty="0"/>
                    </a:p>
                  </a:txBody>
                  <a:tcPr marL="71992" marR="71992" marT="35996" marB="35996" anchor="ctr"/>
                </a:tc>
                <a:tc>
                  <a:txBody>
                    <a:bodyPr/>
                    <a:lstStyle/>
                    <a:p>
                      <a:pPr marL="285750" indent="-285750">
                        <a:buFont typeface="Arial" panose="020B0604020202020204" pitchFamily="34" charset="0"/>
                        <a:buChar char="•"/>
                      </a:pPr>
                      <a:r>
                        <a:rPr lang="en-US" sz="1800" b="1" dirty="0"/>
                        <a:t>Environmental: </a:t>
                      </a:r>
                      <a:r>
                        <a:rPr lang="en-US" sz="1800" dirty="0"/>
                        <a:t>climate action, carbon footprint</a:t>
                      </a:r>
                    </a:p>
                    <a:p>
                      <a:pPr marL="285750" indent="-285750">
                        <a:buFont typeface="Arial" panose="020B0604020202020204" pitchFamily="34" charset="0"/>
                        <a:buChar char="•"/>
                      </a:pPr>
                      <a:r>
                        <a:rPr lang="en-US" sz="1800" b="1" dirty="0"/>
                        <a:t>Social</a:t>
                      </a:r>
                      <a:r>
                        <a:rPr lang="en-US" sz="1800" dirty="0"/>
                        <a:t>: diversity, labor rights</a:t>
                      </a:r>
                    </a:p>
                    <a:p>
                      <a:pPr marL="285750" indent="-285750">
                        <a:buFont typeface="Arial" panose="020B0604020202020204" pitchFamily="34" charset="0"/>
                        <a:buChar char="•"/>
                      </a:pPr>
                      <a:r>
                        <a:rPr lang="en-US" sz="1800" b="1" dirty="0"/>
                        <a:t>Governance: </a:t>
                      </a:r>
                      <a:r>
                        <a:rPr lang="en-US" sz="1800" dirty="0"/>
                        <a:t>board diversity, ethics, compliance</a:t>
                      </a:r>
                    </a:p>
                  </a:txBody>
                  <a:tcPr marL="71992" marR="71992" marT="35996" marB="35996" anchor="ctr"/>
                </a:tc>
                <a:tc>
                  <a:txBody>
                    <a:bodyPr/>
                    <a:lstStyle/>
                    <a:p>
                      <a:r>
                        <a:rPr lang="en-US" sz="1800" b="1" dirty="0"/>
                        <a:t>Diverse:</a:t>
                      </a:r>
                      <a:r>
                        <a:rPr lang="en-US" sz="1800" b="0" dirty="0"/>
                        <a:t> Climate action, philanthropy, employee engagement, ethical sourcing, volunteerism &amp; community support</a:t>
                      </a:r>
                    </a:p>
                  </a:txBody>
                  <a:tcPr marL="71992" marR="71992" marT="35996" marB="35996" anchor="ctr"/>
                </a:tc>
                <a:extLst>
                  <a:ext uri="{0D108BD9-81ED-4DB2-BD59-A6C34878D82A}">
                    <a16:rowId xmlns:a16="http://schemas.microsoft.com/office/drawing/2014/main" val="1930580439"/>
                  </a:ext>
                </a:extLst>
              </a:tr>
              <a:tr h="603652">
                <a:tc>
                  <a:txBody>
                    <a:bodyPr/>
                    <a:lstStyle/>
                    <a:p>
                      <a:r>
                        <a:rPr lang="de-AT" sz="1800" b="1" dirty="0"/>
                        <a:t>Focus Stakeholders</a:t>
                      </a:r>
                      <a:endParaRPr lang="de-AT" sz="1800" dirty="0"/>
                    </a:p>
                  </a:txBody>
                  <a:tcPr marL="71992" marR="71992" marT="35996" marB="35996" anchor="ctr"/>
                </a:tc>
                <a:tc>
                  <a:txBody>
                    <a:bodyPr/>
                    <a:lstStyle/>
                    <a:p>
                      <a:r>
                        <a:rPr lang="en-US" sz="1800" dirty="0"/>
                        <a:t>I</a:t>
                      </a:r>
                      <a:r>
                        <a:rPr lang="en-US" sz="1800" b="1" dirty="0"/>
                        <a:t>nvestors, regulators &amp; financial markets</a:t>
                      </a:r>
                      <a:endParaRPr lang="en-US" sz="1800" dirty="0"/>
                    </a:p>
                  </a:txBody>
                  <a:tcPr marL="71992" marR="71992" marT="35996" marB="35996" anchor="ctr"/>
                </a:tc>
                <a:tc>
                  <a:txBody>
                    <a:bodyPr/>
                    <a:lstStyle/>
                    <a:p>
                      <a:r>
                        <a:rPr lang="en-US" sz="1800" b="1" dirty="0"/>
                        <a:t>Employees, customers &amp; communities</a:t>
                      </a:r>
                      <a:endParaRPr lang="en-US" sz="1800" dirty="0"/>
                    </a:p>
                  </a:txBody>
                  <a:tcPr marL="71992" marR="71992" marT="35996" marB="35996" anchor="ctr"/>
                </a:tc>
                <a:extLst>
                  <a:ext uri="{0D108BD9-81ED-4DB2-BD59-A6C34878D82A}">
                    <a16:rowId xmlns:a16="http://schemas.microsoft.com/office/drawing/2014/main" val="303761803"/>
                  </a:ext>
                </a:extLst>
              </a:tr>
              <a:tr h="969395">
                <a:tc>
                  <a:txBody>
                    <a:bodyPr/>
                    <a:lstStyle/>
                    <a:p>
                      <a:r>
                        <a:rPr lang="de-AT" sz="1800" b="1" dirty="0"/>
                        <a:t>Regulation</a:t>
                      </a:r>
                      <a:endParaRPr lang="de-AT" sz="1800" dirty="0"/>
                    </a:p>
                  </a:txBody>
                  <a:tcPr marL="71992" marR="71992" marT="35996" marB="35996" anchor="ctr"/>
                </a:tc>
                <a:tc>
                  <a:txBody>
                    <a:bodyPr/>
                    <a:lstStyle/>
                    <a:p>
                      <a:r>
                        <a:rPr lang="en-US" sz="1800" dirty="0"/>
                        <a:t>Increasingly </a:t>
                      </a:r>
                      <a:r>
                        <a:rPr lang="en-US" sz="1800" b="1" dirty="0"/>
                        <a:t>regulated </a:t>
                      </a:r>
                      <a:r>
                        <a:rPr lang="en-US" sz="1800" dirty="0"/>
                        <a:t>with </a:t>
                      </a:r>
                      <a:r>
                        <a:rPr lang="en-US" sz="1800" b="1" dirty="0"/>
                        <a:t>mandatory disclosures </a:t>
                      </a:r>
                      <a:r>
                        <a:rPr lang="en-US" sz="1800" b="0" dirty="0"/>
                        <a:t>(e.g., EU CSRD)</a:t>
                      </a:r>
                    </a:p>
                  </a:txBody>
                  <a:tcPr marL="71992" marR="71992" marT="35996" marB="35996" anchor="ctr"/>
                </a:tc>
                <a:tc>
                  <a:txBody>
                    <a:bodyPr/>
                    <a:lstStyle/>
                    <a:p>
                      <a:r>
                        <a:rPr lang="en-US" sz="1800" dirty="0"/>
                        <a:t>Mostly </a:t>
                      </a:r>
                      <a:r>
                        <a:rPr lang="en-US" sz="1800" b="1" dirty="0"/>
                        <a:t>voluntary</a:t>
                      </a:r>
                      <a:endParaRPr lang="en-US" sz="1800" dirty="0"/>
                    </a:p>
                  </a:txBody>
                  <a:tcPr marL="71992" marR="71992" marT="35996" marB="35996" anchor="ctr"/>
                </a:tc>
                <a:extLst>
                  <a:ext uri="{0D108BD9-81ED-4DB2-BD59-A6C34878D82A}">
                    <a16:rowId xmlns:a16="http://schemas.microsoft.com/office/drawing/2014/main" val="3660268055"/>
                  </a:ext>
                </a:extLst>
              </a:tr>
            </a:tbl>
          </a:graphicData>
        </a:graphic>
      </p:graphicFrame>
      <p:sp>
        <p:nvSpPr>
          <p:cNvPr id="5" name="Datumsplatzhalter 4">
            <a:extLst>
              <a:ext uri="{FF2B5EF4-FFF2-40B4-BE49-F238E27FC236}">
                <a16:creationId xmlns:a16="http://schemas.microsoft.com/office/drawing/2014/main" id="{53336189-9C79-58A3-5854-48A5FF53E62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7E2CF37-52DA-EEE2-8E29-B54EAD393553}"/>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161964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CB69C-DE44-E32E-BB00-A9B5414879E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5F2EBF8-3701-E6D5-F16F-48A81DE9DC30}"/>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102BBFF8-4CB5-0026-38F2-2C8FF58CFE0F}"/>
              </a:ext>
            </a:extLst>
          </p:cNvPr>
          <p:cNvSpPr>
            <a:spLocks noGrp="1"/>
          </p:cNvSpPr>
          <p:nvPr>
            <p:ph type="title"/>
          </p:nvPr>
        </p:nvSpPr>
        <p:spPr/>
        <p:txBody>
          <a:bodyPr/>
          <a:lstStyle/>
          <a:p>
            <a:r>
              <a:rPr lang="en-GB" dirty="0"/>
              <a:t>So …</a:t>
            </a:r>
          </a:p>
        </p:txBody>
      </p:sp>
      <p:sp>
        <p:nvSpPr>
          <p:cNvPr id="4" name="Inhaltsplatzhalter 3">
            <a:extLst>
              <a:ext uri="{FF2B5EF4-FFF2-40B4-BE49-F238E27FC236}">
                <a16:creationId xmlns:a16="http://schemas.microsoft.com/office/drawing/2014/main" id="{53BA54DE-091E-DFCA-0034-CD64484E3885}"/>
              </a:ext>
            </a:extLst>
          </p:cNvPr>
          <p:cNvSpPr>
            <a:spLocks noGrp="1"/>
          </p:cNvSpPr>
          <p:nvPr>
            <p:ph idx="1"/>
          </p:nvPr>
        </p:nvSpPr>
        <p:spPr>
          <a:xfrm>
            <a:off x="335325" y="5251157"/>
            <a:ext cx="10800675" cy="1223264"/>
          </a:xfrm>
        </p:spPr>
        <p:txBody>
          <a:bodyPr>
            <a:normAutofit/>
          </a:bodyPr>
          <a:lstStyle/>
          <a:p>
            <a:pPr marL="0" indent="0" algn="ctr">
              <a:spcAft>
                <a:spcPts val="400"/>
              </a:spcAft>
              <a:buNone/>
            </a:pPr>
            <a:r>
              <a:rPr lang="en-GB" sz="3600" b="1" dirty="0"/>
              <a:t>👉 give me the tools &amp; we manage it!</a:t>
            </a:r>
          </a:p>
        </p:txBody>
      </p:sp>
      <p:sp>
        <p:nvSpPr>
          <p:cNvPr id="5" name="Datumsplatzhalter 4">
            <a:extLst>
              <a:ext uri="{FF2B5EF4-FFF2-40B4-BE49-F238E27FC236}">
                <a16:creationId xmlns:a16="http://schemas.microsoft.com/office/drawing/2014/main" id="{2FE680D2-B67D-636A-9AF8-FE60FB68F9B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0DA4AAB-3382-C3A8-0C3E-283AF5F33ABB}"/>
              </a:ext>
            </a:extLst>
          </p:cNvPr>
          <p:cNvSpPr>
            <a:spLocks noGrp="1"/>
          </p:cNvSpPr>
          <p:nvPr>
            <p:ph type="ftr" sz="quarter" idx="11"/>
          </p:nvPr>
        </p:nvSpPr>
        <p:spPr/>
        <p:txBody>
          <a:bodyPr/>
          <a:lstStyle/>
          <a:p>
            <a:r>
              <a:rPr lang="en-GB" dirty="0"/>
              <a:t>KMH / SEM</a:t>
            </a:r>
          </a:p>
        </p:txBody>
      </p:sp>
      <p:pic>
        <p:nvPicPr>
          <p:cNvPr id="11" name="Grafik 10" descr="Ein Bild, das Sport, Person, körperliche Fitness, Muskel enthält.&#10;&#10;KI-generierte Inhalte können fehlerhaft sein.">
            <a:extLst>
              <a:ext uri="{FF2B5EF4-FFF2-40B4-BE49-F238E27FC236}">
                <a16:creationId xmlns:a16="http://schemas.microsoft.com/office/drawing/2014/main" id="{BF42E76E-8604-7FCB-B451-8D44789F8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999" y="1202094"/>
            <a:ext cx="6480002" cy="426795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787353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8FDD1-CD19-014E-A5BA-4FC2B40F6DC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FD37376-52C8-D1B6-8148-BDA646E75BCB}"/>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C4C52864-03B9-9442-6EE7-0A20325D84EB}"/>
              </a:ext>
            </a:extLst>
          </p:cNvPr>
          <p:cNvSpPr>
            <a:spLocks noGrp="1"/>
          </p:cNvSpPr>
          <p:nvPr>
            <p:ph type="title"/>
          </p:nvPr>
        </p:nvSpPr>
        <p:spPr/>
        <p:txBody>
          <a:bodyPr/>
          <a:lstStyle/>
          <a:p>
            <a:r>
              <a:rPr lang="en-GB" dirty="0"/>
              <a:t>Review 1: Reasons so Far to go Beyond Friedman</a:t>
            </a:r>
          </a:p>
        </p:txBody>
      </p:sp>
      <p:sp>
        <p:nvSpPr>
          <p:cNvPr id="4" name="Inhaltsplatzhalter 3">
            <a:extLst>
              <a:ext uri="{FF2B5EF4-FFF2-40B4-BE49-F238E27FC236}">
                <a16:creationId xmlns:a16="http://schemas.microsoft.com/office/drawing/2014/main" id="{84921559-59A8-A708-C786-FFF7E4C266A6}"/>
              </a:ext>
            </a:extLst>
          </p:cNvPr>
          <p:cNvSpPr>
            <a:spLocks noGrp="1"/>
          </p:cNvSpPr>
          <p:nvPr>
            <p:ph idx="1"/>
          </p:nvPr>
        </p:nvSpPr>
        <p:spPr/>
        <p:txBody>
          <a:bodyPr anchor="ctr"/>
          <a:lstStyle/>
          <a:p>
            <a:pPr>
              <a:spcAft>
                <a:spcPts val="2600"/>
              </a:spcAft>
            </a:pPr>
            <a:r>
              <a:rPr lang="en-GB" b="1"/>
              <a:t>A. Ethical obligation to do so</a:t>
            </a:r>
          </a:p>
          <a:p>
            <a:pPr>
              <a:spcAft>
                <a:spcPts val="2600"/>
              </a:spcAft>
            </a:pPr>
            <a:r>
              <a:rPr lang="en-GB" b="1"/>
              <a:t>B. Secure a „license to operate“</a:t>
            </a:r>
          </a:p>
          <a:p>
            <a:pPr>
              <a:spcAft>
                <a:spcPts val="2600"/>
              </a:spcAft>
            </a:pPr>
            <a:r>
              <a:rPr lang="en-GB" b="1"/>
              <a:t>C. Corporate Social Responsibility beyond legal requirements</a:t>
            </a:r>
          </a:p>
          <a:p>
            <a:pPr>
              <a:spcAft>
                <a:spcPts val="2600"/>
              </a:spcAft>
            </a:pPr>
            <a:r>
              <a:rPr lang="en-GB" b="1"/>
              <a:t>D</a:t>
            </a:r>
            <a:r>
              <a:rPr lang="en-GB" b="1" dirty="0"/>
              <a:t>. …</a:t>
            </a:r>
          </a:p>
        </p:txBody>
      </p:sp>
      <p:sp>
        <p:nvSpPr>
          <p:cNvPr id="5" name="Datumsplatzhalter 4">
            <a:extLst>
              <a:ext uri="{FF2B5EF4-FFF2-40B4-BE49-F238E27FC236}">
                <a16:creationId xmlns:a16="http://schemas.microsoft.com/office/drawing/2014/main" id="{A878FBD0-060F-3835-E8C5-9F89ABB1BBE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6BDFE49-47D2-D0C8-2245-7BD10FCC9B29}"/>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3999560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53CF-65CE-79A0-19C5-C6E3D79604A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8FEECDE-CBFF-D883-C974-F54E724A57DA}"/>
              </a:ext>
            </a:extLst>
          </p:cNvPr>
          <p:cNvSpPr>
            <a:spLocks noGrp="1"/>
          </p:cNvSpPr>
          <p:nvPr>
            <p:ph type="title"/>
          </p:nvPr>
        </p:nvSpPr>
        <p:spPr/>
        <p:txBody>
          <a:bodyPr/>
          <a:lstStyle/>
          <a:p>
            <a:r>
              <a:rPr lang="en-GB" dirty="0"/>
              <a:t>So …</a:t>
            </a:r>
          </a:p>
        </p:txBody>
      </p:sp>
      <p:sp>
        <p:nvSpPr>
          <p:cNvPr id="2" name="Foliennummernplatzhalter 1">
            <a:extLst>
              <a:ext uri="{FF2B5EF4-FFF2-40B4-BE49-F238E27FC236}">
                <a16:creationId xmlns:a16="http://schemas.microsoft.com/office/drawing/2014/main" id="{BA0C75C5-3C52-D2F1-F7FD-7C75E6127468}"/>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3</a:t>
            </a:fld>
            <a:endParaRPr lang="en-GB" dirty="0"/>
          </a:p>
        </p:txBody>
      </p:sp>
      <p:sp>
        <p:nvSpPr>
          <p:cNvPr id="6" name="Fußzeilenplatzhalter 5">
            <a:extLst>
              <a:ext uri="{FF2B5EF4-FFF2-40B4-BE49-F238E27FC236}">
                <a16:creationId xmlns:a16="http://schemas.microsoft.com/office/drawing/2014/main" id="{0510BB76-06D3-F184-81FD-EC177DEC2A4C}"/>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12557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DB8E9D5-373E-6729-83C8-8FC32FA69414}"/>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4C94FE32-9020-2293-D50B-903941B73D45}"/>
              </a:ext>
            </a:extLst>
          </p:cNvPr>
          <p:cNvSpPr>
            <a:spLocks noGrp="1"/>
          </p:cNvSpPr>
          <p:nvPr>
            <p:ph type="title"/>
          </p:nvPr>
        </p:nvSpPr>
        <p:spPr/>
        <p:txBody>
          <a:bodyPr/>
          <a:lstStyle/>
          <a:p>
            <a:r>
              <a:rPr lang="en-GB" dirty="0"/>
              <a:t>D. …</a:t>
            </a:r>
          </a:p>
        </p:txBody>
      </p:sp>
      <p:sp>
        <p:nvSpPr>
          <p:cNvPr id="5" name="Datumsplatzhalter 4">
            <a:extLst>
              <a:ext uri="{FF2B5EF4-FFF2-40B4-BE49-F238E27FC236}">
                <a16:creationId xmlns:a16="http://schemas.microsoft.com/office/drawing/2014/main" id="{C0BA925F-5AFC-D8CD-7BA6-721DA321903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284887C-3EE9-157A-CF7B-319106195414}"/>
              </a:ext>
            </a:extLst>
          </p:cNvPr>
          <p:cNvSpPr>
            <a:spLocks noGrp="1"/>
          </p:cNvSpPr>
          <p:nvPr>
            <p:ph type="ftr" sz="quarter" idx="11"/>
          </p:nvPr>
        </p:nvSpPr>
        <p:spPr/>
        <p:txBody>
          <a:bodyPr/>
          <a:lstStyle/>
          <a:p>
            <a:r>
              <a:rPr lang="en-GB"/>
              <a:t>KMH / SEM</a:t>
            </a:r>
            <a:endParaRPr lang="en-GB" dirty="0"/>
          </a:p>
        </p:txBody>
      </p:sp>
      <p:pic>
        <p:nvPicPr>
          <p:cNvPr id="8" name="Inhaltsplatzhalter 7">
            <a:hlinkClick r:id="rId2"/>
            <a:extLst>
              <a:ext uri="{FF2B5EF4-FFF2-40B4-BE49-F238E27FC236}">
                <a16:creationId xmlns:a16="http://schemas.microsoft.com/office/drawing/2014/main" id="{6BD70EBE-12D0-F791-7A42-C1F9DA212049}"/>
              </a:ext>
            </a:extLst>
          </p:cNvPr>
          <p:cNvPicPr>
            <a:picLocks noGrp="1" noChangeAspect="1"/>
          </p:cNvPicPr>
          <p:nvPr>
            <p:ph idx="1"/>
          </p:nvPr>
        </p:nvPicPr>
        <p:blipFill>
          <a:blip r:embed="rId3"/>
          <a:stretch>
            <a:fillRect/>
          </a:stretch>
        </p:blipFill>
        <p:spPr>
          <a:xfrm>
            <a:off x="2093183" y="1413000"/>
            <a:ext cx="8005634" cy="4535488"/>
          </a:xfrm>
          <a:prstGeom prst="rect">
            <a:avLst/>
          </a:prstGeom>
        </p:spPr>
      </p:pic>
    </p:spTree>
    <p:extLst>
      <p:ext uri="{BB962C8B-B14F-4D97-AF65-F5344CB8AC3E}">
        <p14:creationId xmlns:p14="http://schemas.microsoft.com/office/powerpoint/2010/main" val="3863223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42CA8E9-26CB-7E07-A8E9-73E2C6FDD6DA}"/>
              </a:ext>
            </a:extLst>
          </p:cNvPr>
          <p:cNvSpPr>
            <a:spLocks noGrp="1"/>
          </p:cNvSpPr>
          <p:nvPr>
            <p:ph type="sldNum" sz="quarter" idx="12"/>
          </p:nvPr>
        </p:nvSpPr>
        <p:spPr/>
        <p:txBody>
          <a:bodyPr/>
          <a:lstStyle/>
          <a:p>
            <a:fld id="{D836C0FE-70CA-4950-82D6-CF602CC2B770}" type="slidenum">
              <a:rPr lang="en-GB" smtClean="0"/>
              <a:t>31</a:t>
            </a:fld>
            <a:endParaRPr lang="en-GB" dirty="0"/>
          </a:p>
        </p:txBody>
      </p:sp>
      <p:sp>
        <p:nvSpPr>
          <p:cNvPr id="3" name="Titel 2">
            <a:extLst>
              <a:ext uri="{FF2B5EF4-FFF2-40B4-BE49-F238E27FC236}">
                <a16:creationId xmlns:a16="http://schemas.microsoft.com/office/drawing/2014/main" id="{BDDBE0A0-E88B-036C-E063-27AF63EF3887}"/>
              </a:ext>
            </a:extLst>
          </p:cNvPr>
          <p:cNvSpPr>
            <a:spLocks noGrp="1"/>
          </p:cNvSpPr>
          <p:nvPr>
            <p:ph type="title"/>
          </p:nvPr>
        </p:nvSpPr>
        <p:spPr/>
        <p:txBody>
          <a:bodyPr/>
          <a:lstStyle/>
          <a:p>
            <a:r>
              <a:rPr lang="en-GB" dirty="0"/>
              <a:t>D. CSR Contributes to Company Value &amp; Profit</a:t>
            </a:r>
          </a:p>
        </p:txBody>
      </p:sp>
      <p:sp>
        <p:nvSpPr>
          <p:cNvPr id="5" name="Datumsplatzhalter 4">
            <a:extLst>
              <a:ext uri="{FF2B5EF4-FFF2-40B4-BE49-F238E27FC236}">
                <a16:creationId xmlns:a16="http://schemas.microsoft.com/office/drawing/2014/main" id="{AC3B32E6-67FF-FD18-0394-D01AC3A6C6E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D9BCBB6-44CC-B72B-BCA6-F1514B1CE9E5}"/>
              </a:ext>
            </a:extLst>
          </p:cNvPr>
          <p:cNvSpPr>
            <a:spLocks noGrp="1"/>
          </p:cNvSpPr>
          <p:nvPr>
            <p:ph type="ftr" sz="quarter" idx="11"/>
          </p:nvPr>
        </p:nvSpPr>
        <p:spPr/>
        <p:txBody>
          <a:bodyPr/>
          <a:lstStyle/>
          <a:p>
            <a:r>
              <a:rPr lang="en-GB"/>
              <a:t>KMH / SEM</a:t>
            </a:r>
            <a:endParaRPr lang="en-GB" dirty="0"/>
          </a:p>
        </p:txBody>
      </p:sp>
      <p:pic>
        <p:nvPicPr>
          <p:cNvPr id="5122" name="Picture 2" descr="Grow the Pie: How Great Companies Deliver Both Purpose and Profit - Updated  and Revised : Edmans, Alex: Amazon.de: Bücher">
            <a:extLst>
              <a:ext uri="{FF2B5EF4-FFF2-40B4-BE49-F238E27FC236}">
                <a16:creationId xmlns:a16="http://schemas.microsoft.com/office/drawing/2014/main" id="{0C4F12A1-118B-D08C-6837-C71A62B530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1369" y="1378900"/>
            <a:ext cx="2938996" cy="453548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C06BDFFF-C135-1166-C064-02B49F413C86}"/>
              </a:ext>
            </a:extLst>
          </p:cNvPr>
          <p:cNvPicPr>
            <a:picLocks noChangeAspect="1"/>
          </p:cNvPicPr>
          <p:nvPr/>
        </p:nvPicPr>
        <p:blipFill>
          <a:blip r:embed="rId3"/>
          <a:stretch>
            <a:fillRect/>
          </a:stretch>
        </p:blipFill>
        <p:spPr>
          <a:xfrm>
            <a:off x="3981819" y="1370500"/>
            <a:ext cx="3312981" cy="4391488"/>
          </a:xfrm>
          <a:prstGeom prst="rect">
            <a:avLst/>
          </a:prstGeom>
          <a:ln w="6350">
            <a:solidFill>
              <a:schemeClr val="tx1"/>
            </a:solidFill>
          </a:ln>
          <a:effectLst>
            <a:outerShdw blurRad="254000" dist="107763" dir="2699994" algn="tl">
              <a:prstClr val="black">
                <a:alpha val="40000"/>
              </a:prstClr>
            </a:outerShdw>
          </a:effectLst>
        </p:spPr>
      </p:pic>
      <p:pic>
        <p:nvPicPr>
          <p:cNvPr id="9" name="Grafik 8">
            <a:extLst>
              <a:ext uri="{FF2B5EF4-FFF2-40B4-BE49-F238E27FC236}">
                <a16:creationId xmlns:a16="http://schemas.microsoft.com/office/drawing/2014/main" id="{63B0E8B8-DD7F-EFB7-9C17-68A879F9A42C}"/>
              </a:ext>
            </a:extLst>
          </p:cNvPr>
          <p:cNvPicPr>
            <a:picLocks noChangeAspect="1"/>
          </p:cNvPicPr>
          <p:nvPr/>
        </p:nvPicPr>
        <p:blipFill>
          <a:blip r:embed="rId3"/>
          <a:stretch>
            <a:fillRect/>
          </a:stretch>
        </p:blipFill>
        <p:spPr>
          <a:xfrm>
            <a:off x="4134219" y="1522900"/>
            <a:ext cx="3312981" cy="4391488"/>
          </a:xfrm>
          <a:prstGeom prst="rect">
            <a:avLst/>
          </a:prstGeom>
          <a:ln w="6350">
            <a:solidFill>
              <a:schemeClr val="tx1"/>
            </a:solidFill>
          </a:ln>
          <a:effectLst>
            <a:outerShdw blurRad="254000" dist="107763" dir="2699994" algn="tl">
              <a:prstClr val="black">
                <a:alpha val="40000"/>
              </a:prstClr>
            </a:outerShdw>
          </a:effectLst>
        </p:spPr>
      </p:pic>
      <p:pic>
        <p:nvPicPr>
          <p:cNvPr id="10" name="Grafik 9">
            <a:extLst>
              <a:ext uri="{FF2B5EF4-FFF2-40B4-BE49-F238E27FC236}">
                <a16:creationId xmlns:a16="http://schemas.microsoft.com/office/drawing/2014/main" id="{99F00EBD-F59A-337F-233F-88ED1D08233F}"/>
              </a:ext>
            </a:extLst>
          </p:cNvPr>
          <p:cNvPicPr>
            <a:picLocks noChangeAspect="1"/>
          </p:cNvPicPr>
          <p:nvPr/>
        </p:nvPicPr>
        <p:blipFill>
          <a:blip r:embed="rId3"/>
          <a:stretch>
            <a:fillRect/>
          </a:stretch>
        </p:blipFill>
        <p:spPr>
          <a:xfrm>
            <a:off x="4286619" y="1675300"/>
            <a:ext cx="3312981" cy="4391488"/>
          </a:xfrm>
          <a:prstGeom prst="rect">
            <a:avLst/>
          </a:prstGeom>
          <a:ln w="6350">
            <a:solidFill>
              <a:schemeClr val="tx1"/>
            </a:solidFill>
          </a:ln>
          <a:effectLst>
            <a:outerShdw blurRad="254000" dist="107763" dir="2699994" algn="tl">
              <a:prstClr val="black">
                <a:alpha val="40000"/>
              </a:prstClr>
            </a:outerShdw>
          </a:effectLst>
        </p:spPr>
      </p:pic>
      <p:pic>
        <p:nvPicPr>
          <p:cNvPr id="11" name="Grafik 10">
            <a:hlinkClick r:id="rId4"/>
            <a:extLst>
              <a:ext uri="{FF2B5EF4-FFF2-40B4-BE49-F238E27FC236}">
                <a16:creationId xmlns:a16="http://schemas.microsoft.com/office/drawing/2014/main" id="{FD3AEDE6-E4E9-CCA9-2E6C-F67AAC3ACABC}"/>
              </a:ext>
            </a:extLst>
          </p:cNvPr>
          <p:cNvPicPr>
            <a:picLocks noChangeAspect="1"/>
          </p:cNvPicPr>
          <p:nvPr/>
        </p:nvPicPr>
        <p:blipFill>
          <a:blip r:embed="rId3"/>
          <a:stretch>
            <a:fillRect/>
          </a:stretch>
        </p:blipFill>
        <p:spPr>
          <a:xfrm>
            <a:off x="4439019" y="1827700"/>
            <a:ext cx="3312981" cy="4391488"/>
          </a:xfrm>
          <a:prstGeom prst="rect">
            <a:avLst/>
          </a:prstGeom>
          <a:ln w="6350">
            <a:solidFill>
              <a:schemeClr val="tx1"/>
            </a:solidFill>
          </a:ln>
          <a:effectLst>
            <a:outerShdw blurRad="254000" dist="107763" dir="2699994" algn="tl">
              <a:prstClr val="black">
                <a:alpha val="40000"/>
              </a:prstClr>
            </a:outerShdw>
          </a:effectLst>
        </p:spPr>
      </p:pic>
      <p:pic>
        <p:nvPicPr>
          <p:cNvPr id="15" name="Grafik 14">
            <a:extLst>
              <a:ext uri="{FF2B5EF4-FFF2-40B4-BE49-F238E27FC236}">
                <a16:creationId xmlns:a16="http://schemas.microsoft.com/office/drawing/2014/main" id="{9E32A677-E3C3-3E7D-37E2-87E4F96965DA}"/>
              </a:ext>
            </a:extLst>
          </p:cNvPr>
          <p:cNvPicPr>
            <a:picLocks noChangeAspect="1"/>
          </p:cNvPicPr>
          <p:nvPr/>
        </p:nvPicPr>
        <p:blipFill>
          <a:blip r:embed="rId5"/>
          <a:stretch>
            <a:fillRect/>
          </a:stretch>
        </p:blipFill>
        <p:spPr>
          <a:xfrm>
            <a:off x="8130673" y="2131481"/>
            <a:ext cx="3869327" cy="3783926"/>
          </a:xfrm>
          <a:prstGeom prst="rect">
            <a:avLst/>
          </a:prstGeom>
        </p:spPr>
      </p:pic>
      <p:sp>
        <p:nvSpPr>
          <p:cNvPr id="16" name="Rechteck 15">
            <a:extLst>
              <a:ext uri="{FF2B5EF4-FFF2-40B4-BE49-F238E27FC236}">
                <a16:creationId xmlns:a16="http://schemas.microsoft.com/office/drawing/2014/main" id="{87370AA5-730E-014F-C21C-74B2DC1C5CC3}"/>
              </a:ext>
            </a:extLst>
          </p:cNvPr>
          <p:cNvSpPr/>
          <p:nvPr/>
        </p:nvSpPr>
        <p:spPr>
          <a:xfrm>
            <a:off x="8130673" y="3718644"/>
            <a:ext cx="3869327" cy="1222356"/>
          </a:xfrm>
          <a:prstGeom prst="rect">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3278567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A519A-2775-9841-38F7-44336B3753C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1055EF8-1C70-FE7F-B506-4F347C340154}"/>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3" name="Titel 2">
            <a:extLst>
              <a:ext uri="{FF2B5EF4-FFF2-40B4-BE49-F238E27FC236}">
                <a16:creationId xmlns:a16="http://schemas.microsoft.com/office/drawing/2014/main" id="{5710A253-D8D4-3C55-9029-1AA7D32AFD64}"/>
              </a:ext>
            </a:extLst>
          </p:cNvPr>
          <p:cNvSpPr>
            <a:spLocks noGrp="1"/>
          </p:cNvSpPr>
          <p:nvPr>
            <p:ph type="title"/>
          </p:nvPr>
        </p:nvSpPr>
        <p:spPr/>
        <p:txBody>
          <a:bodyPr/>
          <a:lstStyle/>
          <a:p>
            <a:r>
              <a:rPr lang="en-GB" dirty="0"/>
              <a:t>Review 2: Reasons so Far to go Beyond Friedman</a:t>
            </a:r>
          </a:p>
        </p:txBody>
      </p:sp>
      <p:sp>
        <p:nvSpPr>
          <p:cNvPr id="4" name="Inhaltsplatzhalter 3">
            <a:extLst>
              <a:ext uri="{FF2B5EF4-FFF2-40B4-BE49-F238E27FC236}">
                <a16:creationId xmlns:a16="http://schemas.microsoft.com/office/drawing/2014/main" id="{94597EBD-9204-335B-5CC0-860A9B8BE6EE}"/>
              </a:ext>
            </a:extLst>
          </p:cNvPr>
          <p:cNvSpPr>
            <a:spLocks noGrp="1"/>
          </p:cNvSpPr>
          <p:nvPr>
            <p:ph idx="1"/>
          </p:nvPr>
        </p:nvSpPr>
        <p:spPr/>
        <p:txBody>
          <a:bodyPr anchor="ctr"/>
          <a:lstStyle/>
          <a:p>
            <a:pPr>
              <a:spcAft>
                <a:spcPts val="2600"/>
              </a:spcAft>
            </a:pPr>
            <a:r>
              <a:rPr lang="en-GB" b="1"/>
              <a:t>A. Ethical obligation to do so</a:t>
            </a:r>
          </a:p>
          <a:p>
            <a:pPr>
              <a:spcAft>
                <a:spcPts val="2600"/>
              </a:spcAft>
            </a:pPr>
            <a:r>
              <a:rPr lang="en-GB" b="1"/>
              <a:t>B. Secure a „license to operate“</a:t>
            </a:r>
          </a:p>
          <a:p>
            <a:pPr>
              <a:spcAft>
                <a:spcPts val="2600"/>
              </a:spcAft>
            </a:pPr>
            <a:r>
              <a:rPr lang="en-GB" b="1"/>
              <a:t>C. Corporate Social Responsibility beyond legal requirements</a:t>
            </a:r>
          </a:p>
          <a:p>
            <a:pPr>
              <a:spcAft>
                <a:spcPts val="2600"/>
              </a:spcAft>
            </a:pPr>
            <a:r>
              <a:rPr lang="en-GB" b="1"/>
              <a:t>D</a:t>
            </a:r>
            <a:r>
              <a:rPr lang="en-GB" b="1" dirty="0"/>
              <a:t>. CSR contributes to a company’s value &amp; profitability</a:t>
            </a:r>
          </a:p>
        </p:txBody>
      </p:sp>
      <p:sp>
        <p:nvSpPr>
          <p:cNvPr id="5" name="Datumsplatzhalter 4">
            <a:extLst>
              <a:ext uri="{FF2B5EF4-FFF2-40B4-BE49-F238E27FC236}">
                <a16:creationId xmlns:a16="http://schemas.microsoft.com/office/drawing/2014/main" id="{35D7E998-DE6C-3614-CD63-5267F3E6520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D11D3E6-0072-FF1E-273C-DA88B7DBA725}"/>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2710555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617B0-4789-3B19-D48D-D070B99A96F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F2CC6FA-89C8-50F8-CEF3-22D78E0750F6}"/>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4B34A0B9-6C0B-3F75-3AB8-423699B85D08}"/>
              </a:ext>
            </a:extLst>
          </p:cNvPr>
          <p:cNvSpPr>
            <a:spLocks noGrp="1"/>
          </p:cNvSpPr>
          <p:nvPr>
            <p:ph type="title"/>
          </p:nvPr>
        </p:nvSpPr>
        <p:spPr/>
        <p:txBody>
          <a:bodyPr/>
          <a:lstStyle/>
          <a:p>
            <a:r>
              <a:rPr lang="en-GB" dirty="0"/>
              <a:t>So …</a:t>
            </a:r>
          </a:p>
        </p:txBody>
      </p:sp>
      <p:sp>
        <p:nvSpPr>
          <p:cNvPr id="4" name="Inhaltsplatzhalter 3">
            <a:extLst>
              <a:ext uri="{FF2B5EF4-FFF2-40B4-BE49-F238E27FC236}">
                <a16:creationId xmlns:a16="http://schemas.microsoft.com/office/drawing/2014/main" id="{AD44DE1D-FC80-B212-7B81-3EA973630C94}"/>
              </a:ext>
            </a:extLst>
          </p:cNvPr>
          <p:cNvSpPr>
            <a:spLocks noGrp="1"/>
          </p:cNvSpPr>
          <p:nvPr>
            <p:ph idx="1"/>
          </p:nvPr>
        </p:nvSpPr>
        <p:spPr>
          <a:xfrm>
            <a:off x="335325" y="5251157"/>
            <a:ext cx="10800675" cy="1223264"/>
          </a:xfrm>
        </p:spPr>
        <p:txBody>
          <a:bodyPr>
            <a:normAutofit/>
          </a:bodyPr>
          <a:lstStyle/>
          <a:p>
            <a:pPr marL="0" indent="0" algn="ctr">
              <a:spcAft>
                <a:spcPts val="400"/>
              </a:spcAft>
              <a:buNone/>
            </a:pPr>
            <a:r>
              <a:rPr lang="en-GB" sz="3600" b="1" dirty="0"/>
              <a:t>👉 give me the tools &amp; we manage it!</a:t>
            </a:r>
          </a:p>
        </p:txBody>
      </p:sp>
      <p:sp>
        <p:nvSpPr>
          <p:cNvPr id="5" name="Datumsplatzhalter 4">
            <a:extLst>
              <a:ext uri="{FF2B5EF4-FFF2-40B4-BE49-F238E27FC236}">
                <a16:creationId xmlns:a16="http://schemas.microsoft.com/office/drawing/2014/main" id="{7F048E8B-8160-2A22-0552-1F71B09A6A0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0C3EE1C-5776-CEAE-8B7C-71A5EFCF46DA}"/>
              </a:ext>
            </a:extLst>
          </p:cNvPr>
          <p:cNvSpPr>
            <a:spLocks noGrp="1"/>
          </p:cNvSpPr>
          <p:nvPr>
            <p:ph type="ftr" sz="quarter" idx="11"/>
          </p:nvPr>
        </p:nvSpPr>
        <p:spPr/>
        <p:txBody>
          <a:bodyPr/>
          <a:lstStyle/>
          <a:p>
            <a:r>
              <a:rPr lang="en-GB" dirty="0"/>
              <a:t>KMH / SEM</a:t>
            </a:r>
          </a:p>
        </p:txBody>
      </p:sp>
      <p:pic>
        <p:nvPicPr>
          <p:cNvPr id="11" name="Grafik 10" descr="Ein Bild, das Sport, Person, körperliche Fitness, Muskel enthält.&#10;&#10;KI-generierte Inhalte können fehlerhaft sein.">
            <a:extLst>
              <a:ext uri="{FF2B5EF4-FFF2-40B4-BE49-F238E27FC236}">
                <a16:creationId xmlns:a16="http://schemas.microsoft.com/office/drawing/2014/main" id="{04D6F713-6CCE-07D9-A7A4-76A21AB93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999" y="1202094"/>
            <a:ext cx="6480002" cy="426795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919080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0FA02-BBB1-2836-3829-A2F6D35E8CC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D0585F3-EA1B-A20A-2555-795C05F86C66}"/>
              </a:ext>
            </a:extLst>
          </p:cNvPr>
          <p:cNvSpPr>
            <a:spLocks noGrp="1"/>
          </p:cNvSpPr>
          <p:nvPr>
            <p:ph type="sldNum" sz="quarter" idx="12"/>
          </p:nvPr>
        </p:nvSpPr>
        <p:spPr/>
        <p:txBody>
          <a:bodyPr/>
          <a:lstStyle/>
          <a:p>
            <a:fld id="{D836C0FE-70CA-4950-82D6-CF602CC2B770}" type="slidenum">
              <a:rPr lang="en-GB" smtClean="0"/>
              <a:t>34</a:t>
            </a:fld>
            <a:endParaRPr lang="en-GB" dirty="0"/>
          </a:p>
        </p:txBody>
      </p:sp>
      <p:sp>
        <p:nvSpPr>
          <p:cNvPr id="3" name="Titel 2">
            <a:extLst>
              <a:ext uri="{FF2B5EF4-FFF2-40B4-BE49-F238E27FC236}">
                <a16:creationId xmlns:a16="http://schemas.microsoft.com/office/drawing/2014/main" id="{80E97709-2EB7-C18B-5E8D-141E68A4CAA3}"/>
              </a:ext>
            </a:extLst>
          </p:cNvPr>
          <p:cNvSpPr>
            <a:spLocks noGrp="1"/>
          </p:cNvSpPr>
          <p:nvPr>
            <p:ph type="title"/>
          </p:nvPr>
        </p:nvSpPr>
        <p:spPr/>
        <p:txBody>
          <a:bodyPr/>
          <a:lstStyle/>
          <a:p>
            <a:r>
              <a:rPr lang="en-GB" dirty="0"/>
              <a:t>So …</a:t>
            </a:r>
          </a:p>
        </p:txBody>
      </p:sp>
      <p:sp>
        <p:nvSpPr>
          <p:cNvPr id="5" name="Datumsplatzhalter 4">
            <a:extLst>
              <a:ext uri="{FF2B5EF4-FFF2-40B4-BE49-F238E27FC236}">
                <a16:creationId xmlns:a16="http://schemas.microsoft.com/office/drawing/2014/main" id="{F8449EBD-70EA-1E05-186C-DB0E06EDC61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3D473F3-E39E-86D5-B26C-15EA09DB3DC7}"/>
              </a:ext>
            </a:extLst>
          </p:cNvPr>
          <p:cNvSpPr>
            <a:spLocks noGrp="1"/>
          </p:cNvSpPr>
          <p:nvPr>
            <p:ph type="ftr" sz="quarter" idx="11"/>
          </p:nvPr>
        </p:nvSpPr>
        <p:spPr/>
        <p:txBody>
          <a:bodyPr/>
          <a:lstStyle/>
          <a:p>
            <a:r>
              <a:rPr lang="en-GB" dirty="0"/>
              <a:t>KMH / SEM</a:t>
            </a:r>
          </a:p>
        </p:txBody>
      </p:sp>
      <p:pic>
        <p:nvPicPr>
          <p:cNvPr id="10" name="Inhaltsplatzhalter 9" descr="Ein Bild, das Menschliches Gesicht, Kleidung, Person, Lächeln enthält.&#10;&#10;KI-generierte Inhalte können fehlerhaft sein.">
            <a:extLst>
              <a:ext uri="{FF2B5EF4-FFF2-40B4-BE49-F238E27FC236}">
                <a16:creationId xmlns:a16="http://schemas.microsoft.com/office/drawing/2014/main" id="{715387A0-C002-E4AE-CD8E-3D2CDDD787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9279" y="1430974"/>
            <a:ext cx="8093442" cy="4518026"/>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820215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38AB16E-100C-08A2-D652-97ACC5AB1DF9}"/>
              </a:ext>
            </a:extLst>
          </p:cNvPr>
          <p:cNvSpPr>
            <a:spLocks noGrp="1"/>
          </p:cNvSpPr>
          <p:nvPr>
            <p:ph type="sldNum" sz="quarter" idx="12"/>
          </p:nvPr>
        </p:nvSpPr>
        <p:spPr/>
        <p:txBody>
          <a:bodyPr/>
          <a:lstStyle/>
          <a:p>
            <a:fld id="{D836C0FE-70CA-4950-82D6-CF602CC2B770}" type="slidenum">
              <a:rPr lang="en-GB" smtClean="0"/>
              <a:t>35</a:t>
            </a:fld>
            <a:endParaRPr lang="en-GB" dirty="0"/>
          </a:p>
        </p:txBody>
      </p:sp>
      <p:sp>
        <p:nvSpPr>
          <p:cNvPr id="3" name="Titel 2">
            <a:extLst>
              <a:ext uri="{FF2B5EF4-FFF2-40B4-BE49-F238E27FC236}">
                <a16:creationId xmlns:a16="http://schemas.microsoft.com/office/drawing/2014/main" id="{C71F8ED8-D5F3-C748-284C-8E5A711DF23C}"/>
              </a:ext>
            </a:extLst>
          </p:cNvPr>
          <p:cNvSpPr>
            <a:spLocks noGrp="1"/>
          </p:cNvSpPr>
          <p:nvPr>
            <p:ph type="title"/>
          </p:nvPr>
        </p:nvSpPr>
        <p:spPr/>
        <p:txBody>
          <a:bodyPr/>
          <a:lstStyle/>
          <a:p>
            <a:r>
              <a:rPr lang="en-GB" dirty="0"/>
              <a:t>Let’s Recapitulate: We Manage It!</a:t>
            </a:r>
          </a:p>
        </p:txBody>
      </p:sp>
      <p:sp>
        <p:nvSpPr>
          <p:cNvPr id="4" name="Inhaltsplatzhalter 3">
            <a:extLst>
              <a:ext uri="{FF2B5EF4-FFF2-40B4-BE49-F238E27FC236}">
                <a16:creationId xmlns:a16="http://schemas.microsoft.com/office/drawing/2014/main" id="{D44E46EF-B8F8-92CA-92A8-98223BAA1DBD}"/>
              </a:ext>
            </a:extLst>
          </p:cNvPr>
          <p:cNvSpPr>
            <a:spLocks noGrp="1"/>
          </p:cNvSpPr>
          <p:nvPr>
            <p:ph idx="1"/>
          </p:nvPr>
        </p:nvSpPr>
        <p:spPr/>
        <p:txBody>
          <a:bodyPr>
            <a:normAutofit/>
          </a:bodyPr>
          <a:lstStyle/>
          <a:p>
            <a:pPr>
              <a:spcAft>
                <a:spcPts val="1600"/>
              </a:spcAft>
            </a:pPr>
            <a:r>
              <a:rPr lang="en-GB" sz="3600" b="1"/>
              <a:t>✅ What</a:t>
            </a:r>
            <a:r>
              <a:rPr lang="en-GB" sz="3600" b="1" dirty="0"/>
              <a:t>?</a:t>
            </a:r>
          </a:p>
          <a:p>
            <a:pPr>
              <a:spcAft>
                <a:spcPts val="1600"/>
              </a:spcAft>
            </a:pPr>
            <a:r>
              <a:rPr lang="en-GB" sz="3600" b="1"/>
              <a:t>✅ Why</a:t>
            </a:r>
            <a:r>
              <a:rPr lang="en-GB" sz="3600" b="1" dirty="0"/>
              <a:t>?</a:t>
            </a:r>
          </a:p>
          <a:p>
            <a:pPr>
              <a:spcAft>
                <a:spcPts val="1600"/>
              </a:spcAft>
            </a:pPr>
            <a:r>
              <a:rPr lang="en-GB" sz="3600" b="1" dirty="0"/>
              <a:t> 👉 Who?</a:t>
            </a:r>
          </a:p>
          <a:p>
            <a:pPr>
              <a:spcAft>
                <a:spcPts val="1600"/>
              </a:spcAft>
            </a:pPr>
            <a:r>
              <a:rPr lang="en-GB" sz="3600" b="1" dirty="0"/>
              <a:t>How?</a:t>
            </a:r>
          </a:p>
        </p:txBody>
      </p:sp>
      <p:sp>
        <p:nvSpPr>
          <p:cNvPr id="5" name="Datumsplatzhalter 4">
            <a:extLst>
              <a:ext uri="{FF2B5EF4-FFF2-40B4-BE49-F238E27FC236}">
                <a16:creationId xmlns:a16="http://schemas.microsoft.com/office/drawing/2014/main" id="{83D57CE0-A563-7DBF-9B52-15AD74E7092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7F0F6DD-5975-001A-9092-87C9041CFF89}"/>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2490359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1C3AB-E1BE-3C17-73D7-CF874B72B13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74ED2D5-A742-6E8D-3510-E2000FA7A2BA}"/>
              </a:ext>
            </a:extLst>
          </p:cNvPr>
          <p:cNvSpPr>
            <a:spLocks noGrp="1"/>
          </p:cNvSpPr>
          <p:nvPr>
            <p:ph type="title"/>
          </p:nvPr>
        </p:nvSpPr>
        <p:spPr/>
        <p:txBody>
          <a:bodyPr/>
          <a:lstStyle/>
          <a:p>
            <a:r>
              <a:rPr lang="en-GB" dirty="0"/>
              <a:t>Who should </a:t>
            </a:r>
            <a:br>
              <a:rPr lang="en-GB" dirty="0"/>
            </a:br>
            <a:r>
              <a:rPr lang="en-GB" dirty="0"/>
              <a:t>do this?</a:t>
            </a:r>
          </a:p>
        </p:txBody>
      </p:sp>
      <p:sp>
        <p:nvSpPr>
          <p:cNvPr id="2" name="Foliennummernplatzhalter 1">
            <a:extLst>
              <a:ext uri="{FF2B5EF4-FFF2-40B4-BE49-F238E27FC236}">
                <a16:creationId xmlns:a16="http://schemas.microsoft.com/office/drawing/2014/main" id="{BE881E6B-05FB-BD53-9A33-D9528ADA397B}"/>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36</a:t>
            </a:fld>
            <a:endParaRPr lang="en-GB" dirty="0"/>
          </a:p>
        </p:txBody>
      </p:sp>
      <p:sp>
        <p:nvSpPr>
          <p:cNvPr id="6" name="Fußzeilenplatzhalter 5">
            <a:extLst>
              <a:ext uri="{FF2B5EF4-FFF2-40B4-BE49-F238E27FC236}">
                <a16:creationId xmlns:a16="http://schemas.microsoft.com/office/drawing/2014/main" id="{B2445A13-B420-66E1-D20C-FE2E194DA6E6}"/>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78941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063E7-97BE-9DE4-FCE4-E128B332390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FF34333-26F4-0ACD-2C77-F7705F55A095}"/>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5DBF8698-01A5-8A0E-A505-C1BB048ED6D9}"/>
              </a:ext>
            </a:extLst>
          </p:cNvPr>
          <p:cNvSpPr>
            <a:spLocks noGrp="1"/>
          </p:cNvSpPr>
          <p:nvPr>
            <p:ph type="title"/>
          </p:nvPr>
        </p:nvSpPr>
        <p:spPr/>
        <p:txBody>
          <a:bodyPr/>
          <a:lstStyle/>
          <a:p>
            <a:r>
              <a:rPr lang="en-GB" dirty="0"/>
              <a:t>Well: They … as in …</a:t>
            </a:r>
          </a:p>
        </p:txBody>
      </p:sp>
      <p:sp>
        <p:nvSpPr>
          <p:cNvPr id="5" name="Datumsplatzhalter 4">
            <a:extLst>
              <a:ext uri="{FF2B5EF4-FFF2-40B4-BE49-F238E27FC236}">
                <a16:creationId xmlns:a16="http://schemas.microsoft.com/office/drawing/2014/main" id="{65A77ADC-49F6-3FBB-D52B-705C63C319EA}"/>
              </a:ext>
            </a:extLst>
          </p:cNvPr>
          <p:cNvSpPr>
            <a:spLocks noGrp="1"/>
          </p:cNvSpPr>
          <p:nvPr>
            <p:ph type="dt" sz="half" idx="10"/>
          </p:nvPr>
        </p:nvSpPr>
        <p:spPr/>
        <p:txBody>
          <a:bodyPr/>
          <a:lstStyle/>
          <a:p>
            <a:r>
              <a:rPr lang="en-GB"/>
              <a:t>(Hahn, 2022:8)</a:t>
            </a:r>
            <a:endParaRPr lang="en-GB" dirty="0"/>
          </a:p>
        </p:txBody>
      </p:sp>
      <p:sp>
        <p:nvSpPr>
          <p:cNvPr id="6" name="Fußzeilenplatzhalter 5">
            <a:extLst>
              <a:ext uri="{FF2B5EF4-FFF2-40B4-BE49-F238E27FC236}">
                <a16:creationId xmlns:a16="http://schemas.microsoft.com/office/drawing/2014/main" id="{8DB69256-F814-ED0D-27D6-EA207443D580}"/>
              </a:ext>
            </a:extLst>
          </p:cNvPr>
          <p:cNvSpPr>
            <a:spLocks noGrp="1"/>
          </p:cNvSpPr>
          <p:nvPr>
            <p:ph type="ftr" sz="quarter" idx="11"/>
          </p:nvPr>
        </p:nvSpPr>
        <p:spPr/>
        <p:txBody>
          <a:bodyPr/>
          <a:lstStyle/>
          <a:p>
            <a:r>
              <a:rPr lang="en-GB"/>
              <a:t>KMH / SEM</a:t>
            </a:r>
            <a:endParaRPr lang="en-GB" dirty="0"/>
          </a:p>
        </p:txBody>
      </p:sp>
      <p:pic>
        <p:nvPicPr>
          <p:cNvPr id="10" name="Content Placeholder 9">
            <a:extLst>
              <a:ext uri="{FF2B5EF4-FFF2-40B4-BE49-F238E27FC236}">
                <a16:creationId xmlns:a16="http://schemas.microsoft.com/office/drawing/2014/main" id="{4DB03202-1773-74E2-E3A4-5B41F1DBEB6A}"/>
              </a:ext>
            </a:extLst>
          </p:cNvPr>
          <p:cNvPicPr>
            <a:picLocks noGrp="1" noChangeAspect="1"/>
          </p:cNvPicPr>
          <p:nvPr>
            <p:ph idx="1"/>
          </p:nvPr>
        </p:nvPicPr>
        <p:blipFill>
          <a:blip r:embed="rId2"/>
          <a:stretch>
            <a:fillRect/>
          </a:stretch>
        </p:blipFill>
        <p:spPr>
          <a:xfrm>
            <a:off x="1632000" y="1485000"/>
            <a:ext cx="8764305" cy="4535488"/>
          </a:xfrm>
        </p:spPr>
      </p:pic>
      <p:sp>
        <p:nvSpPr>
          <p:cNvPr id="11" name="Rechteck 10">
            <a:extLst>
              <a:ext uri="{FF2B5EF4-FFF2-40B4-BE49-F238E27FC236}">
                <a16:creationId xmlns:a16="http://schemas.microsoft.com/office/drawing/2014/main" id="{2F3C886B-7252-3906-B4BC-F5CE11278B3B}"/>
              </a:ext>
            </a:extLst>
          </p:cNvPr>
          <p:cNvSpPr/>
          <p:nvPr/>
        </p:nvSpPr>
        <p:spPr>
          <a:xfrm>
            <a:off x="3526860" y="4156620"/>
            <a:ext cx="6768156" cy="1551156"/>
          </a:xfrm>
          <a:prstGeom prst="rect">
            <a:avLst/>
          </a:prstGeom>
          <a:ln w="76200" cap="rnd">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42721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8550B69-EC34-5969-177F-CC03EF5D1051}"/>
              </a:ext>
            </a:extLst>
          </p:cNvPr>
          <p:cNvSpPr>
            <a:spLocks noGrp="1"/>
          </p:cNvSpPr>
          <p:nvPr>
            <p:ph type="sldNum" sz="quarter" idx="12"/>
          </p:nvPr>
        </p:nvSpPr>
        <p:spPr/>
        <p:txBody>
          <a:bodyPr/>
          <a:lstStyle/>
          <a:p>
            <a:fld id="{D836C0FE-70CA-4950-82D6-CF602CC2B770}" type="slidenum">
              <a:rPr lang="en-GB" smtClean="0"/>
              <a:t>38</a:t>
            </a:fld>
            <a:endParaRPr lang="en-GB" dirty="0"/>
          </a:p>
        </p:txBody>
      </p:sp>
      <p:sp>
        <p:nvSpPr>
          <p:cNvPr id="3" name="Titel 2">
            <a:extLst>
              <a:ext uri="{FF2B5EF4-FFF2-40B4-BE49-F238E27FC236}">
                <a16:creationId xmlns:a16="http://schemas.microsoft.com/office/drawing/2014/main" id="{DBB50A1C-B460-0F76-4908-D83A453C48F0}"/>
              </a:ext>
            </a:extLst>
          </p:cNvPr>
          <p:cNvSpPr>
            <a:spLocks noGrp="1"/>
          </p:cNvSpPr>
          <p:nvPr>
            <p:ph type="title"/>
          </p:nvPr>
        </p:nvSpPr>
        <p:spPr/>
        <p:txBody>
          <a:bodyPr/>
          <a:lstStyle/>
          <a:p>
            <a:r>
              <a:rPr lang="en-GB" dirty="0"/>
              <a:t>Who the Hell is in Charge of Sustainability &amp; Environmental Management?</a:t>
            </a:r>
          </a:p>
        </p:txBody>
      </p:sp>
      <p:pic>
        <p:nvPicPr>
          <p:cNvPr id="8" name="Inhaltsplatzhalter 7" descr="Ein Bild, das Kleidung, Person, Musikinstrument, Mann enthält.&#10;&#10;KI-generierte Inhalte können fehlerhaft sein.">
            <a:extLst>
              <a:ext uri="{FF2B5EF4-FFF2-40B4-BE49-F238E27FC236}">
                <a16:creationId xmlns:a16="http://schemas.microsoft.com/office/drawing/2014/main" id="{0636EF22-1767-64EF-DAB5-FF6BCB707B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224" y="2095500"/>
            <a:ext cx="5829268" cy="3277500"/>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E873FAEF-518F-CEB2-1EF9-61B527669959}"/>
              </a:ext>
            </a:extLst>
          </p:cNvPr>
          <p:cNvSpPr>
            <a:spLocks noGrp="1"/>
          </p:cNvSpPr>
          <p:nvPr>
            <p:ph type="dt" sz="half" idx="10"/>
          </p:nvPr>
        </p:nvSpPr>
        <p:spPr/>
        <p:txBody>
          <a:bodyPr/>
          <a:lstStyle/>
          <a:p>
            <a:r>
              <a:rPr lang="en-GB"/>
              <a:t>(Industriemagazin, 2023)</a:t>
            </a:r>
            <a:endParaRPr lang="en-GB" dirty="0"/>
          </a:p>
        </p:txBody>
      </p:sp>
      <p:sp>
        <p:nvSpPr>
          <p:cNvPr id="6" name="Fußzeilenplatzhalter 5">
            <a:extLst>
              <a:ext uri="{FF2B5EF4-FFF2-40B4-BE49-F238E27FC236}">
                <a16:creationId xmlns:a16="http://schemas.microsoft.com/office/drawing/2014/main" id="{B1D49FFA-F42F-8EFB-FBD3-E37AC6B6E9F4}"/>
              </a:ext>
            </a:extLst>
          </p:cNvPr>
          <p:cNvSpPr>
            <a:spLocks noGrp="1"/>
          </p:cNvSpPr>
          <p:nvPr>
            <p:ph type="ftr" sz="quarter" idx="11"/>
          </p:nvPr>
        </p:nvSpPr>
        <p:spPr/>
        <p:txBody>
          <a:bodyPr/>
          <a:lstStyle/>
          <a:p>
            <a:r>
              <a:rPr lang="en-GB"/>
              <a:t>KMH / SEM</a:t>
            </a:r>
            <a:endParaRPr lang="en-GB" dirty="0"/>
          </a:p>
        </p:txBody>
      </p:sp>
      <p:pic>
        <p:nvPicPr>
          <p:cNvPr id="10" name="Picture 9">
            <a:hlinkClick r:id="rId3"/>
            <a:extLst>
              <a:ext uri="{FF2B5EF4-FFF2-40B4-BE49-F238E27FC236}">
                <a16:creationId xmlns:a16="http://schemas.microsoft.com/office/drawing/2014/main" id="{69B93691-DFC8-3A17-F145-F9969C7EFC1F}"/>
              </a:ext>
            </a:extLst>
          </p:cNvPr>
          <p:cNvPicPr>
            <a:picLocks noChangeAspect="1"/>
          </p:cNvPicPr>
          <p:nvPr/>
        </p:nvPicPr>
        <p:blipFill>
          <a:blip r:embed="rId4"/>
          <a:stretch>
            <a:fillRect/>
          </a:stretch>
        </p:blipFill>
        <p:spPr>
          <a:xfrm>
            <a:off x="7825944" y="2095500"/>
            <a:ext cx="3742056" cy="32775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013648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9B91D-7882-A265-2C64-78A17DD0C7D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C0C5A42-AAD7-C99E-BBC3-663FBC2E73DF}"/>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E64E494E-E243-1982-96F3-415EAF59A1F0}"/>
              </a:ext>
            </a:extLst>
          </p:cNvPr>
          <p:cNvSpPr>
            <a:spLocks noGrp="1"/>
          </p:cNvSpPr>
          <p:nvPr>
            <p:ph type="title"/>
          </p:nvPr>
        </p:nvSpPr>
        <p:spPr>
          <a:xfrm>
            <a:off x="695326" y="549000"/>
            <a:ext cx="2880674" cy="792000"/>
          </a:xfrm>
        </p:spPr>
        <p:txBody>
          <a:bodyPr/>
          <a:lstStyle/>
          <a:p>
            <a:pPr>
              <a:lnSpc>
                <a:spcPct val="150000"/>
              </a:lnSpc>
            </a:pPr>
            <a:r>
              <a:rPr lang="en-GB" dirty="0"/>
              <a:t>Who the Hell is in Charge of Sustainability &amp; Environmental Management </a:t>
            </a:r>
            <a:br>
              <a:rPr lang="en-GB" dirty="0"/>
            </a:br>
            <a:r>
              <a:rPr lang="en-GB" dirty="0"/>
              <a:t>@ IMC?</a:t>
            </a:r>
          </a:p>
        </p:txBody>
      </p:sp>
      <p:sp>
        <p:nvSpPr>
          <p:cNvPr id="5" name="Datumsplatzhalter 4">
            <a:extLst>
              <a:ext uri="{FF2B5EF4-FFF2-40B4-BE49-F238E27FC236}">
                <a16:creationId xmlns:a16="http://schemas.microsoft.com/office/drawing/2014/main" id="{C37AAD81-A51E-B6A3-99CE-AF56B4AD7E59}"/>
              </a:ext>
            </a:extLst>
          </p:cNvPr>
          <p:cNvSpPr>
            <a:spLocks noGrp="1"/>
          </p:cNvSpPr>
          <p:nvPr>
            <p:ph type="dt" sz="half" idx="10"/>
          </p:nvPr>
        </p:nvSpPr>
        <p:spPr/>
        <p:txBody>
          <a:bodyPr/>
          <a:lstStyle/>
          <a:p>
            <a:r>
              <a:rPr lang="en-GB"/>
              <a:t>(IMC Krems, 2024)</a:t>
            </a:r>
            <a:endParaRPr lang="en-GB" dirty="0"/>
          </a:p>
        </p:txBody>
      </p:sp>
      <p:sp>
        <p:nvSpPr>
          <p:cNvPr id="6" name="Fußzeilenplatzhalter 5">
            <a:extLst>
              <a:ext uri="{FF2B5EF4-FFF2-40B4-BE49-F238E27FC236}">
                <a16:creationId xmlns:a16="http://schemas.microsoft.com/office/drawing/2014/main" id="{47D48F73-9332-889E-AA8D-922ECD5C5BDF}"/>
              </a:ext>
            </a:extLst>
          </p:cNvPr>
          <p:cNvSpPr>
            <a:spLocks noGrp="1"/>
          </p:cNvSpPr>
          <p:nvPr>
            <p:ph type="ftr" sz="quarter" idx="11"/>
          </p:nvPr>
        </p:nvSpPr>
        <p:spPr/>
        <p:txBody>
          <a:bodyPr/>
          <a:lstStyle/>
          <a:p>
            <a:r>
              <a:rPr lang="en-GB"/>
              <a:t>KMH / SEM</a:t>
            </a:r>
            <a:endParaRPr lang="en-GB" dirty="0"/>
          </a:p>
        </p:txBody>
      </p:sp>
      <p:pic>
        <p:nvPicPr>
          <p:cNvPr id="11" name="Content Placeholder 10">
            <a:hlinkClick r:id="rId2"/>
            <a:extLst>
              <a:ext uri="{FF2B5EF4-FFF2-40B4-BE49-F238E27FC236}">
                <a16:creationId xmlns:a16="http://schemas.microsoft.com/office/drawing/2014/main" id="{C788BA24-4417-6575-CEC1-70CFD6371CAF}"/>
              </a:ext>
            </a:extLst>
          </p:cNvPr>
          <p:cNvPicPr>
            <a:picLocks noGrp="1" noChangeAspect="1"/>
          </p:cNvPicPr>
          <p:nvPr>
            <p:ph idx="1"/>
          </p:nvPr>
        </p:nvPicPr>
        <p:blipFill>
          <a:blip r:embed="rId3"/>
          <a:stretch>
            <a:fillRect/>
          </a:stretch>
        </p:blipFill>
        <p:spPr>
          <a:xfrm>
            <a:off x="3864000" y="477000"/>
            <a:ext cx="7867549" cy="5544000"/>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886630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A6079-A695-BA04-CAD7-1597FABF5FE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4DDBF7B-B1D2-0AFF-0CFC-FA00548265BE}"/>
              </a:ext>
            </a:extLst>
          </p:cNvPr>
          <p:cNvSpPr>
            <a:spLocks noGrp="1"/>
          </p:cNvSpPr>
          <p:nvPr>
            <p:ph type="sldNum" sz="quarter" idx="12"/>
          </p:nvPr>
        </p:nvSpPr>
        <p:spPr/>
        <p:txBody>
          <a:bodyPr/>
          <a:lstStyle/>
          <a:p>
            <a:fld id="{D836C0FE-70CA-4950-82D6-CF602CC2B770}" type="slidenum">
              <a:rPr lang="en-GB" smtClean="0"/>
              <a:t>4</a:t>
            </a:fld>
            <a:endParaRPr lang="en-GB" dirty="0"/>
          </a:p>
        </p:txBody>
      </p:sp>
      <p:sp>
        <p:nvSpPr>
          <p:cNvPr id="3" name="Titel 2">
            <a:extLst>
              <a:ext uri="{FF2B5EF4-FFF2-40B4-BE49-F238E27FC236}">
                <a16:creationId xmlns:a16="http://schemas.microsoft.com/office/drawing/2014/main" id="{44D0D064-70B9-CBD5-F857-808C87591306}"/>
              </a:ext>
            </a:extLst>
          </p:cNvPr>
          <p:cNvSpPr>
            <a:spLocks noGrp="1"/>
          </p:cNvSpPr>
          <p:nvPr>
            <p:ph type="title"/>
          </p:nvPr>
        </p:nvSpPr>
        <p:spPr>
          <a:xfrm>
            <a:off x="695326" y="333000"/>
            <a:ext cx="9792674" cy="792000"/>
          </a:xfrm>
        </p:spPr>
        <p:txBody>
          <a:bodyPr/>
          <a:lstStyle/>
          <a:p>
            <a:r>
              <a:rPr lang="en-GB" dirty="0"/>
              <a:t>So: Same-Same, but different … yeah, we know …</a:t>
            </a:r>
          </a:p>
        </p:txBody>
      </p:sp>
      <p:graphicFrame>
        <p:nvGraphicFramePr>
          <p:cNvPr id="11" name="Inhaltsplatzhalter 10">
            <a:extLst>
              <a:ext uri="{FF2B5EF4-FFF2-40B4-BE49-F238E27FC236}">
                <a16:creationId xmlns:a16="http://schemas.microsoft.com/office/drawing/2014/main" id="{589D3D22-F1CB-CE94-478C-05F24F1EFD26}"/>
              </a:ext>
            </a:extLst>
          </p:cNvPr>
          <p:cNvGraphicFramePr>
            <a:graphicFrameLocks noGrp="1"/>
          </p:cNvGraphicFramePr>
          <p:nvPr>
            <p:ph idx="1"/>
          </p:nvPr>
        </p:nvGraphicFramePr>
        <p:xfrm>
          <a:off x="695324" y="1121331"/>
          <a:ext cx="10800676" cy="5115669"/>
        </p:xfrm>
        <a:graphic>
          <a:graphicData uri="http://schemas.openxmlformats.org/drawingml/2006/table">
            <a:tbl>
              <a:tblPr firstRow="1">
                <a:tableStyleId>{793D81CF-94F2-401A-BA57-92F5A7B2D0C5}</a:tableStyleId>
              </a:tblPr>
              <a:tblGrid>
                <a:gridCol w="1668664">
                  <a:extLst>
                    <a:ext uri="{9D8B030D-6E8A-4147-A177-3AD203B41FA5}">
                      <a16:colId xmlns:a16="http://schemas.microsoft.com/office/drawing/2014/main" val="412701911"/>
                    </a:ext>
                  </a:extLst>
                </a:gridCol>
                <a:gridCol w="4166013">
                  <a:extLst>
                    <a:ext uri="{9D8B030D-6E8A-4147-A177-3AD203B41FA5}">
                      <a16:colId xmlns:a16="http://schemas.microsoft.com/office/drawing/2014/main" val="2360354596"/>
                    </a:ext>
                  </a:extLst>
                </a:gridCol>
                <a:gridCol w="4965999">
                  <a:extLst>
                    <a:ext uri="{9D8B030D-6E8A-4147-A177-3AD203B41FA5}">
                      <a16:colId xmlns:a16="http://schemas.microsoft.com/office/drawing/2014/main" val="2039463432"/>
                    </a:ext>
                  </a:extLst>
                </a:gridCol>
              </a:tblGrid>
              <a:tr h="435652">
                <a:tc>
                  <a:txBody>
                    <a:bodyPr/>
                    <a:lstStyle/>
                    <a:p>
                      <a:r>
                        <a:rPr lang="de-AT" sz="2400" b="1" dirty="0"/>
                        <a:t>Aspect</a:t>
                      </a:r>
                      <a:endParaRPr lang="de-AT" sz="2400" dirty="0"/>
                    </a:p>
                  </a:txBody>
                  <a:tcPr marL="41995" marR="41995" marT="20998" marB="20998" anchor="ctr"/>
                </a:tc>
                <a:tc>
                  <a:txBody>
                    <a:bodyPr/>
                    <a:lstStyle/>
                    <a:p>
                      <a:r>
                        <a:rPr lang="de-AT" sz="2400" b="1" dirty="0"/>
                        <a:t>Sustainability Management</a:t>
                      </a:r>
                      <a:endParaRPr lang="de-AT" sz="2400" dirty="0"/>
                    </a:p>
                  </a:txBody>
                  <a:tcPr marL="41995" marR="41995" marT="20998" marB="20998" anchor="ctr"/>
                </a:tc>
                <a:tc>
                  <a:txBody>
                    <a:bodyPr/>
                    <a:lstStyle/>
                    <a:p>
                      <a:r>
                        <a:rPr lang="de-AT" sz="2400" b="1" dirty="0"/>
                        <a:t>Environmental Management</a:t>
                      </a:r>
                      <a:endParaRPr lang="de-AT" sz="2400" dirty="0"/>
                    </a:p>
                  </a:txBody>
                  <a:tcPr marL="41995" marR="41995" marT="20998" marB="20998" anchor="ctr"/>
                </a:tc>
                <a:extLst>
                  <a:ext uri="{0D108BD9-81ED-4DB2-BD59-A6C34878D82A}">
                    <a16:rowId xmlns:a16="http://schemas.microsoft.com/office/drawing/2014/main" val="2345275797"/>
                  </a:ext>
                </a:extLst>
              </a:tr>
              <a:tr h="1485131">
                <a:tc>
                  <a:txBody>
                    <a:bodyPr/>
                    <a:lstStyle/>
                    <a:p>
                      <a:r>
                        <a:rPr lang="de-AT" sz="2000" b="1" dirty="0"/>
                        <a:t>Definition</a:t>
                      </a:r>
                      <a:endParaRPr lang="de-AT" sz="2000" dirty="0"/>
                    </a:p>
                  </a:txBody>
                  <a:tcPr marL="41995" marR="41995" marT="20998" marB="20998" anchor="ctr"/>
                </a:tc>
                <a:tc>
                  <a:txBody>
                    <a:bodyPr/>
                    <a:lstStyle/>
                    <a:p>
                      <a:r>
                        <a:rPr lang="en-US" sz="2000" dirty="0"/>
                        <a:t>Strategic integration of environmental, social &amp; economic considerations into decision-making </a:t>
                      </a:r>
                      <a:br>
                        <a:rPr lang="en-US" sz="2000" dirty="0"/>
                      </a:br>
                      <a:r>
                        <a:rPr lang="en-US" sz="2000" dirty="0"/>
                        <a:t>👉 long-term resilience</a:t>
                      </a:r>
                    </a:p>
                  </a:txBody>
                  <a:tcPr marL="41995" marR="41995" marT="20998" marB="20998" anchor="ctr"/>
                </a:tc>
                <a:tc>
                  <a:txBody>
                    <a:bodyPr/>
                    <a:lstStyle/>
                    <a:p>
                      <a:r>
                        <a:rPr lang="en-US" sz="2000" dirty="0"/>
                        <a:t>Managing environmental impacts &amp; compliance with regulations </a:t>
                      </a:r>
                      <a:br>
                        <a:rPr lang="en-US" sz="2000" dirty="0"/>
                      </a:br>
                      <a:r>
                        <a:rPr lang="en-US" sz="2000" dirty="0"/>
                        <a:t>👉 minimize ecological harm</a:t>
                      </a:r>
                    </a:p>
                  </a:txBody>
                  <a:tcPr marL="41995" marR="41995" marT="20998" marB="20998" anchor="ctr"/>
                </a:tc>
                <a:extLst>
                  <a:ext uri="{0D108BD9-81ED-4DB2-BD59-A6C34878D82A}">
                    <a16:rowId xmlns:a16="http://schemas.microsoft.com/office/drawing/2014/main" val="3502963566"/>
                  </a:ext>
                </a:extLst>
              </a:tr>
              <a:tr h="1438215">
                <a:tc>
                  <a:txBody>
                    <a:bodyPr/>
                    <a:lstStyle/>
                    <a:p>
                      <a:r>
                        <a:rPr lang="de-AT" sz="2000" b="1" dirty="0"/>
                        <a:t>Main Goal</a:t>
                      </a:r>
                      <a:endParaRPr lang="de-AT" sz="2000" dirty="0"/>
                    </a:p>
                  </a:txBody>
                  <a:tcPr marL="41995" marR="41995" marT="20998" marB="20998" anchor="ctr"/>
                </a:tc>
                <a:tc>
                  <a:txBody>
                    <a:bodyPr/>
                    <a:lstStyle/>
                    <a:p>
                      <a:r>
                        <a:rPr lang="en-US" sz="2000" dirty="0"/>
                        <a:t>Long-term </a:t>
                      </a:r>
                      <a:r>
                        <a:rPr lang="en-US" sz="2000" b="1" dirty="0"/>
                        <a:t>sustainable development</a:t>
                      </a:r>
                      <a:r>
                        <a:rPr lang="en-US" sz="2000" dirty="0"/>
                        <a:t> balancing economic growth, social well-being &amp; ecological integrity</a:t>
                      </a:r>
                    </a:p>
                  </a:txBody>
                  <a:tcPr marL="41995" marR="41995" marT="20998" marB="20998" anchor="ctr"/>
                </a:tc>
                <a:tc>
                  <a:txBody>
                    <a:bodyPr/>
                    <a:lstStyle/>
                    <a:p>
                      <a:r>
                        <a:rPr lang="en-US" sz="2000" b="1" dirty="0"/>
                        <a:t>Prevent, mitigate, and remediate</a:t>
                      </a:r>
                      <a:r>
                        <a:rPr lang="en-US" sz="2000" dirty="0"/>
                        <a:t> environmental harm from human activities</a:t>
                      </a:r>
                    </a:p>
                  </a:txBody>
                  <a:tcPr marL="41995" marR="41995" marT="20998" marB="20998" anchor="ctr"/>
                </a:tc>
                <a:extLst>
                  <a:ext uri="{0D108BD9-81ED-4DB2-BD59-A6C34878D82A}">
                    <a16:rowId xmlns:a16="http://schemas.microsoft.com/office/drawing/2014/main" val="687017200"/>
                  </a:ext>
                </a:extLst>
              </a:tr>
              <a:tr h="1756671">
                <a:tc>
                  <a:txBody>
                    <a:bodyPr/>
                    <a:lstStyle/>
                    <a:p>
                      <a:r>
                        <a:rPr lang="de-AT" sz="2000" b="1" dirty="0"/>
                        <a:t>Key Focus Areas</a:t>
                      </a:r>
                      <a:endParaRPr lang="de-AT" sz="2000" dirty="0"/>
                    </a:p>
                  </a:txBody>
                  <a:tcPr marL="41995" marR="41995" marT="20998" marB="20998" anchor="ctr"/>
                </a:tc>
                <a:tc>
                  <a:txBody>
                    <a:bodyPr/>
                    <a:lstStyle/>
                    <a:p>
                      <a:r>
                        <a:rPr lang="en-US" sz="2000" b="1" dirty="0"/>
                        <a:t>Environmental, Social, and Governance (ESG), Circular Economy, Corporate Social Responsibility (CSR), </a:t>
                      </a:r>
                      <a:br>
                        <a:rPr lang="en-US" sz="2000" b="1" dirty="0"/>
                      </a:br>
                      <a:r>
                        <a:rPr lang="en-US" sz="2000" b="1" dirty="0"/>
                        <a:t>Stakeholder Engagement</a:t>
                      </a:r>
                      <a:endParaRPr lang="en-US" sz="2000" dirty="0"/>
                    </a:p>
                  </a:txBody>
                  <a:tcPr marL="41995" marR="41995" marT="20998" marB="20998" anchor="ctr"/>
                </a:tc>
                <a:tc>
                  <a:txBody>
                    <a:bodyPr/>
                    <a:lstStyle/>
                    <a:p>
                      <a:r>
                        <a:rPr lang="de-AT" sz="2000" b="1" dirty="0"/>
                        <a:t>Pollution control, waste management, </a:t>
                      </a:r>
                      <a:br>
                        <a:rPr lang="de-AT" sz="2000" b="1" dirty="0"/>
                      </a:br>
                      <a:r>
                        <a:rPr lang="de-AT" sz="2000" b="1" dirty="0"/>
                        <a:t>biodiversity conservation, regulatory compliance</a:t>
                      </a:r>
                      <a:endParaRPr lang="de-AT" sz="2000" dirty="0"/>
                    </a:p>
                  </a:txBody>
                  <a:tcPr marL="41995" marR="41995" marT="20998" marB="20998" anchor="ctr"/>
                </a:tc>
                <a:extLst>
                  <a:ext uri="{0D108BD9-81ED-4DB2-BD59-A6C34878D82A}">
                    <a16:rowId xmlns:a16="http://schemas.microsoft.com/office/drawing/2014/main" val="3382581204"/>
                  </a:ext>
                </a:extLst>
              </a:tr>
            </a:tbl>
          </a:graphicData>
        </a:graphic>
      </p:graphicFrame>
      <p:sp>
        <p:nvSpPr>
          <p:cNvPr id="5" name="Datumsplatzhalter 4">
            <a:extLst>
              <a:ext uri="{FF2B5EF4-FFF2-40B4-BE49-F238E27FC236}">
                <a16:creationId xmlns:a16="http://schemas.microsoft.com/office/drawing/2014/main" id="{46F39C13-AE7F-F0C0-5A94-9951629803A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66FE936-E523-B484-FAC4-D3FFED336AF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159073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18F787-8EFC-DC77-19DC-6BEB1F7FADE6}"/>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FF12E325-4782-9C9F-CFC5-F4292160906B}"/>
              </a:ext>
            </a:extLst>
          </p:cNvPr>
          <p:cNvSpPr>
            <a:spLocks noGrp="1"/>
          </p:cNvSpPr>
          <p:nvPr>
            <p:ph type="title"/>
          </p:nvPr>
        </p:nvSpPr>
        <p:spPr>
          <a:xfrm>
            <a:off x="695326" y="549000"/>
            <a:ext cx="3024674" cy="792000"/>
          </a:xfrm>
        </p:spPr>
        <p:txBody>
          <a:bodyPr/>
          <a:lstStyle/>
          <a:p>
            <a:pPr>
              <a:lnSpc>
                <a:spcPct val="150000"/>
              </a:lnSpc>
            </a:pPr>
            <a:r>
              <a:rPr lang="en-GB" dirty="0"/>
              <a:t>Sustainability Governance </a:t>
            </a:r>
            <a:br>
              <a:rPr lang="en-GB" dirty="0"/>
            </a:br>
            <a:r>
              <a:rPr lang="en-GB" dirty="0"/>
              <a:t>@ OMV</a:t>
            </a:r>
          </a:p>
        </p:txBody>
      </p:sp>
      <p:pic>
        <p:nvPicPr>
          <p:cNvPr id="8" name="Content Placeholder 7">
            <a:hlinkClick r:id="rId2"/>
            <a:extLst>
              <a:ext uri="{FF2B5EF4-FFF2-40B4-BE49-F238E27FC236}">
                <a16:creationId xmlns:a16="http://schemas.microsoft.com/office/drawing/2014/main" id="{0C1D91A1-A751-F551-2258-6AD5966C5D18}"/>
              </a:ext>
            </a:extLst>
          </p:cNvPr>
          <p:cNvPicPr>
            <a:picLocks noGrp="1" noChangeAspect="1"/>
          </p:cNvPicPr>
          <p:nvPr>
            <p:ph idx="1"/>
          </p:nvPr>
        </p:nvPicPr>
        <p:blipFill>
          <a:blip r:embed="rId3"/>
          <a:stretch>
            <a:fillRect/>
          </a:stretch>
        </p:blipFill>
        <p:spPr>
          <a:xfrm>
            <a:off x="4080000" y="405000"/>
            <a:ext cx="7678563" cy="5904000"/>
          </a:xfrm>
        </p:spPr>
      </p:pic>
      <p:sp>
        <p:nvSpPr>
          <p:cNvPr id="5" name="Datumsplatzhalter 4">
            <a:extLst>
              <a:ext uri="{FF2B5EF4-FFF2-40B4-BE49-F238E27FC236}">
                <a16:creationId xmlns:a16="http://schemas.microsoft.com/office/drawing/2014/main" id="{8AC87DB8-35D0-F301-6317-506F4D998039}"/>
              </a:ext>
            </a:extLst>
          </p:cNvPr>
          <p:cNvSpPr>
            <a:spLocks noGrp="1"/>
          </p:cNvSpPr>
          <p:nvPr>
            <p:ph type="dt" sz="half" idx="10"/>
          </p:nvPr>
        </p:nvSpPr>
        <p:spPr/>
        <p:txBody>
          <a:bodyPr/>
          <a:lstStyle/>
          <a:p>
            <a:r>
              <a:rPr lang="en-GB"/>
              <a:t>(OMV, 2024)</a:t>
            </a:r>
            <a:endParaRPr lang="en-GB" dirty="0"/>
          </a:p>
        </p:txBody>
      </p:sp>
      <p:sp>
        <p:nvSpPr>
          <p:cNvPr id="6" name="Fußzeilenplatzhalter 5">
            <a:extLst>
              <a:ext uri="{FF2B5EF4-FFF2-40B4-BE49-F238E27FC236}">
                <a16:creationId xmlns:a16="http://schemas.microsoft.com/office/drawing/2014/main" id="{8DEE5A7E-F9A9-AB41-ADB0-A0E9AC3DABE1}"/>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928933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8C2E481-F828-865B-1E68-D9D1FBF33C52}"/>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Titel 2">
            <a:extLst>
              <a:ext uri="{FF2B5EF4-FFF2-40B4-BE49-F238E27FC236}">
                <a16:creationId xmlns:a16="http://schemas.microsoft.com/office/drawing/2014/main" id="{CC530315-92AF-6FEA-DC59-01DCE4FB291B}"/>
              </a:ext>
            </a:extLst>
          </p:cNvPr>
          <p:cNvSpPr>
            <a:spLocks noGrp="1"/>
          </p:cNvSpPr>
          <p:nvPr>
            <p:ph type="title"/>
          </p:nvPr>
        </p:nvSpPr>
        <p:spPr>
          <a:xfrm>
            <a:off x="695326" y="405000"/>
            <a:ext cx="9936674" cy="792000"/>
          </a:xfrm>
        </p:spPr>
        <p:txBody>
          <a:bodyPr/>
          <a:lstStyle/>
          <a:p>
            <a:pPr>
              <a:lnSpc>
                <a:spcPct val="150000"/>
              </a:lnSpc>
            </a:pPr>
            <a:r>
              <a:rPr lang="en-GB" dirty="0"/>
              <a:t>Who the Hell is in Charge of Sustainability &amp; Environmental Management @ your Company?</a:t>
            </a:r>
          </a:p>
        </p:txBody>
      </p:sp>
      <p:sp>
        <p:nvSpPr>
          <p:cNvPr id="4" name="Inhaltsplatzhalter 3">
            <a:extLst>
              <a:ext uri="{FF2B5EF4-FFF2-40B4-BE49-F238E27FC236}">
                <a16:creationId xmlns:a16="http://schemas.microsoft.com/office/drawing/2014/main" id="{3177B13E-6EAB-E010-D397-3A13C6BF4024}"/>
              </a:ext>
            </a:extLst>
          </p:cNvPr>
          <p:cNvSpPr>
            <a:spLocks noGrp="1"/>
          </p:cNvSpPr>
          <p:nvPr>
            <p:ph idx="1"/>
          </p:nvPr>
        </p:nvSpPr>
        <p:spPr>
          <a:xfrm>
            <a:off x="695324" y="1917735"/>
            <a:ext cx="10800675" cy="4535265"/>
          </a:xfrm>
        </p:spPr>
        <p:txBody>
          <a:bodyPr>
            <a:normAutofit fontScale="85000" lnSpcReduction="20000"/>
          </a:bodyPr>
          <a:lstStyle/>
          <a:p>
            <a:pPr marL="0" indent="0" algn="ctr">
              <a:buNone/>
            </a:pPr>
            <a:r>
              <a:rPr lang="en-GB" sz="33000" dirty="0"/>
              <a:t>🤔</a:t>
            </a:r>
          </a:p>
        </p:txBody>
      </p:sp>
      <p:sp>
        <p:nvSpPr>
          <p:cNvPr id="5" name="Datumsplatzhalter 4">
            <a:extLst>
              <a:ext uri="{FF2B5EF4-FFF2-40B4-BE49-F238E27FC236}">
                <a16:creationId xmlns:a16="http://schemas.microsoft.com/office/drawing/2014/main" id="{9BB1B2E2-C909-04DB-21CE-9BD7D7DE681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88D17AF-E9DC-D775-5699-66F7AE223A9F}"/>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763911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573D77B-88C2-AC75-6ACF-273116929CCE}"/>
              </a:ext>
            </a:extLst>
          </p:cNvPr>
          <p:cNvSpPr>
            <a:spLocks noGrp="1"/>
          </p:cNvSpPr>
          <p:nvPr>
            <p:ph type="sldNum" sz="quarter" idx="12"/>
          </p:nvPr>
        </p:nvSpPr>
        <p:spPr/>
        <p:txBody>
          <a:bodyPr/>
          <a:lstStyle/>
          <a:p>
            <a:fld id="{D836C0FE-70CA-4950-82D6-CF602CC2B770}" type="slidenum">
              <a:rPr lang="en-GB" smtClean="0"/>
              <a:t>42</a:t>
            </a:fld>
            <a:endParaRPr lang="en-GB" dirty="0"/>
          </a:p>
        </p:txBody>
      </p:sp>
      <p:sp>
        <p:nvSpPr>
          <p:cNvPr id="3" name="Titel 2">
            <a:extLst>
              <a:ext uri="{FF2B5EF4-FFF2-40B4-BE49-F238E27FC236}">
                <a16:creationId xmlns:a16="http://schemas.microsoft.com/office/drawing/2014/main" id="{1B6C1E20-25D6-B281-0480-14A6EFA0B34A}"/>
              </a:ext>
            </a:extLst>
          </p:cNvPr>
          <p:cNvSpPr>
            <a:spLocks noGrp="1"/>
          </p:cNvSpPr>
          <p:nvPr>
            <p:ph type="title"/>
          </p:nvPr>
        </p:nvSpPr>
        <p:spPr/>
        <p:txBody>
          <a:bodyPr/>
          <a:lstStyle/>
          <a:p>
            <a:r>
              <a:rPr lang="en-GB" dirty="0"/>
              <a:t>So: Just Owners, Employees and Consultants then …</a:t>
            </a:r>
          </a:p>
        </p:txBody>
      </p:sp>
      <p:sp>
        <p:nvSpPr>
          <p:cNvPr id="4" name="Inhaltsplatzhalter 3">
            <a:extLst>
              <a:ext uri="{FF2B5EF4-FFF2-40B4-BE49-F238E27FC236}">
                <a16:creationId xmlns:a16="http://schemas.microsoft.com/office/drawing/2014/main" id="{A57C3C2A-3006-26C0-A8D7-6841FC1972A8}"/>
              </a:ext>
            </a:extLst>
          </p:cNvPr>
          <p:cNvSpPr>
            <a:spLocks noGrp="1"/>
          </p:cNvSpPr>
          <p:nvPr>
            <p:ph idx="1"/>
          </p:nvPr>
        </p:nvSpPr>
        <p:spPr/>
        <p:txBody>
          <a:bodyPr/>
          <a:lstStyle/>
          <a:p>
            <a:r>
              <a:rPr lang="en-GB" b="1" dirty="0"/>
              <a:t>In principle: </a:t>
            </a:r>
            <a:r>
              <a:rPr lang="en-GB" dirty="0"/>
              <a:t>Yes</a:t>
            </a:r>
          </a:p>
          <a:p>
            <a:pPr lvl="1"/>
            <a:r>
              <a:rPr lang="en-GB" dirty="0"/>
              <a:t>Develop &amp; implement strategies to</a:t>
            </a:r>
          </a:p>
          <a:p>
            <a:pPr lvl="2"/>
            <a:r>
              <a:rPr lang="en-GB" b="1" dirty="0"/>
              <a:t>Comply</a:t>
            </a:r>
            <a:r>
              <a:rPr lang="en-GB" dirty="0"/>
              <a:t> to legal requirements: incl. legally required stakeholder participation</a:t>
            </a:r>
          </a:p>
          <a:p>
            <a:pPr lvl="3"/>
            <a:r>
              <a:rPr lang="en-GB" dirty="0"/>
              <a:t>Environmental regulations: Air, water, soil, noise etc.</a:t>
            </a:r>
          </a:p>
          <a:p>
            <a:pPr lvl="3"/>
            <a:r>
              <a:rPr lang="en-GB" dirty="0"/>
              <a:t>Sustainability &amp; ESG regulations: EU CSRD</a:t>
            </a:r>
          </a:p>
          <a:p>
            <a:pPr lvl="2"/>
            <a:r>
              <a:rPr lang="en-GB" b="1" dirty="0"/>
              <a:t>Go beyond </a:t>
            </a:r>
            <a:r>
              <a:rPr lang="en-GB" dirty="0"/>
              <a:t>these requirements:</a:t>
            </a:r>
          </a:p>
          <a:p>
            <a:pPr lvl="3"/>
            <a:r>
              <a:rPr lang="en-GB" dirty="0"/>
              <a:t>Focus environmental performance: EMAS, ISO 14001</a:t>
            </a:r>
          </a:p>
          <a:p>
            <a:pPr lvl="3"/>
            <a:r>
              <a:rPr lang="en-GB" dirty="0"/>
              <a:t>Focus CSR: B-Corp, self-defined reports of activities</a:t>
            </a:r>
          </a:p>
          <a:p>
            <a:pPr lvl="3"/>
            <a:r>
              <a:rPr lang="en-GB" dirty="0"/>
              <a:t>Focus Stakeholder participation/cooperation: B-Corp, giving profits to trusts, NGOs etc.</a:t>
            </a:r>
          </a:p>
        </p:txBody>
      </p:sp>
      <p:sp>
        <p:nvSpPr>
          <p:cNvPr id="5" name="Datumsplatzhalter 4">
            <a:extLst>
              <a:ext uri="{FF2B5EF4-FFF2-40B4-BE49-F238E27FC236}">
                <a16:creationId xmlns:a16="http://schemas.microsoft.com/office/drawing/2014/main" id="{0754089B-05E7-C732-3F52-78CDD8B7C4B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B4AFF3D-7B24-3C50-2DA7-D9D020EDD2AC}"/>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2403477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DED1E81-4840-BE62-54A5-984CDBAFA9DC}"/>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78708A15-8670-F41A-D761-0616CE1071A6}"/>
              </a:ext>
            </a:extLst>
          </p:cNvPr>
          <p:cNvSpPr>
            <a:spLocks noGrp="1"/>
          </p:cNvSpPr>
          <p:nvPr>
            <p:ph type="title"/>
          </p:nvPr>
        </p:nvSpPr>
        <p:spPr>
          <a:xfrm>
            <a:off x="695326" y="333000"/>
            <a:ext cx="9792674" cy="792000"/>
          </a:xfrm>
        </p:spPr>
        <p:txBody>
          <a:bodyPr/>
          <a:lstStyle/>
          <a:p>
            <a:pPr>
              <a:lnSpc>
                <a:spcPct val="150000"/>
              </a:lnSpc>
            </a:pPr>
            <a:r>
              <a:rPr lang="en-GB" dirty="0"/>
              <a:t>But: Is this Company-Centred Perspective </a:t>
            </a:r>
            <a:br>
              <a:rPr lang="en-GB" dirty="0"/>
            </a:br>
            <a:r>
              <a:rPr lang="en-GB" dirty="0"/>
              <a:t>(= Sustainability &amp; Environmental Management) enough?</a:t>
            </a:r>
          </a:p>
        </p:txBody>
      </p:sp>
      <p:sp>
        <p:nvSpPr>
          <p:cNvPr id="5" name="Datumsplatzhalter 4">
            <a:extLst>
              <a:ext uri="{FF2B5EF4-FFF2-40B4-BE49-F238E27FC236}">
                <a16:creationId xmlns:a16="http://schemas.microsoft.com/office/drawing/2014/main" id="{75F22116-8499-53A8-D0B8-57FB0B60139A}"/>
              </a:ext>
            </a:extLst>
          </p:cNvPr>
          <p:cNvSpPr>
            <a:spLocks noGrp="1"/>
          </p:cNvSpPr>
          <p:nvPr>
            <p:ph type="dt" sz="half" idx="10"/>
          </p:nvPr>
        </p:nvSpPr>
        <p:spPr/>
        <p:txBody>
          <a:bodyPr/>
          <a:lstStyle/>
          <a:p>
            <a:r>
              <a:rPr lang="en-GB"/>
              <a:t>(Jan Konietzko, n.d.; Glinkowska et al. 2015: 85)</a:t>
            </a:r>
            <a:endParaRPr lang="en-GB" dirty="0"/>
          </a:p>
        </p:txBody>
      </p:sp>
      <p:sp>
        <p:nvSpPr>
          <p:cNvPr id="6" name="Fußzeilenplatzhalter 5">
            <a:extLst>
              <a:ext uri="{FF2B5EF4-FFF2-40B4-BE49-F238E27FC236}">
                <a16:creationId xmlns:a16="http://schemas.microsoft.com/office/drawing/2014/main" id="{652725F2-E278-EC28-8AC5-46625AE254EF}"/>
              </a:ext>
            </a:extLst>
          </p:cNvPr>
          <p:cNvSpPr>
            <a:spLocks noGrp="1"/>
          </p:cNvSpPr>
          <p:nvPr>
            <p:ph type="ftr" sz="quarter" idx="11"/>
          </p:nvPr>
        </p:nvSpPr>
        <p:spPr/>
        <p:txBody>
          <a:bodyPr/>
          <a:lstStyle/>
          <a:p>
            <a:r>
              <a:rPr lang="en-GB"/>
              <a:t>KMH / SEM</a:t>
            </a:r>
            <a:endParaRPr lang="en-GB" dirty="0"/>
          </a:p>
        </p:txBody>
      </p:sp>
      <p:pic>
        <p:nvPicPr>
          <p:cNvPr id="12" name="Grafik 11">
            <a:extLst>
              <a:ext uri="{FF2B5EF4-FFF2-40B4-BE49-F238E27FC236}">
                <a16:creationId xmlns:a16="http://schemas.microsoft.com/office/drawing/2014/main" id="{63A7F470-2579-A4AA-931C-3757B749D56C}"/>
              </a:ext>
            </a:extLst>
          </p:cNvPr>
          <p:cNvPicPr>
            <a:picLocks noChangeAspect="1"/>
          </p:cNvPicPr>
          <p:nvPr/>
        </p:nvPicPr>
        <p:blipFill>
          <a:blip r:embed="rId2"/>
          <a:stretch>
            <a:fillRect/>
          </a:stretch>
        </p:blipFill>
        <p:spPr>
          <a:xfrm>
            <a:off x="6924080" y="2061512"/>
            <a:ext cx="5075920" cy="3923047"/>
          </a:xfrm>
          <a:prstGeom prst="rect">
            <a:avLst/>
          </a:prstGeom>
        </p:spPr>
      </p:pic>
      <p:pic>
        <p:nvPicPr>
          <p:cNvPr id="7" name="Picture 2">
            <a:extLst>
              <a:ext uri="{FF2B5EF4-FFF2-40B4-BE49-F238E27FC236}">
                <a16:creationId xmlns:a16="http://schemas.microsoft.com/office/drawing/2014/main" id="{27F6FA93-69AF-FDA1-28ED-627FB051FB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000" y="1701512"/>
            <a:ext cx="6821374" cy="4535488"/>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E55424F5-C8F5-A8EF-4088-8A1837682D2D}"/>
              </a:ext>
            </a:extLst>
          </p:cNvPr>
          <p:cNvPicPr>
            <a:picLocks noChangeAspect="1"/>
          </p:cNvPicPr>
          <p:nvPr/>
        </p:nvPicPr>
        <p:blipFill>
          <a:blip r:embed="rId4"/>
          <a:stretch>
            <a:fillRect/>
          </a:stretch>
        </p:blipFill>
        <p:spPr>
          <a:xfrm>
            <a:off x="480000" y="5301962"/>
            <a:ext cx="864000" cy="466667"/>
          </a:xfrm>
          <a:prstGeom prst="rect">
            <a:avLst/>
          </a:prstGeom>
        </p:spPr>
      </p:pic>
      <p:sp>
        <p:nvSpPr>
          <p:cNvPr id="10" name="Ellipse 9">
            <a:extLst>
              <a:ext uri="{FF2B5EF4-FFF2-40B4-BE49-F238E27FC236}">
                <a16:creationId xmlns:a16="http://schemas.microsoft.com/office/drawing/2014/main" id="{1E3F2097-5672-F180-232E-E5DA0060BC79}"/>
              </a:ext>
            </a:extLst>
          </p:cNvPr>
          <p:cNvSpPr/>
          <p:nvPr/>
        </p:nvSpPr>
        <p:spPr>
          <a:xfrm>
            <a:off x="2981374" y="2925512"/>
            <a:ext cx="2088000" cy="2087999"/>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776826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5E430-4FA1-49CC-3114-97E38D4DB9B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D16395E-9459-B9CC-408F-2820CEF2B493}"/>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7E72F760-7265-6C74-8DC4-D8E41B05ED60}"/>
              </a:ext>
            </a:extLst>
          </p:cNvPr>
          <p:cNvSpPr>
            <a:spLocks noGrp="1"/>
          </p:cNvSpPr>
          <p:nvPr>
            <p:ph type="title"/>
          </p:nvPr>
        </p:nvSpPr>
        <p:spPr/>
        <p:txBody>
          <a:bodyPr/>
          <a:lstStyle/>
          <a:p>
            <a:r>
              <a:rPr lang="en-GB" b="1" dirty="0"/>
              <a:t>What Could Possibly go Wrong?</a:t>
            </a:r>
            <a:endParaRPr lang="en-GB" dirty="0"/>
          </a:p>
        </p:txBody>
      </p:sp>
      <p:sp>
        <p:nvSpPr>
          <p:cNvPr id="5" name="Datumsplatzhalter 4">
            <a:extLst>
              <a:ext uri="{FF2B5EF4-FFF2-40B4-BE49-F238E27FC236}">
                <a16:creationId xmlns:a16="http://schemas.microsoft.com/office/drawing/2014/main" id="{8ED2572E-F5A0-780B-C598-E0FC4E1F856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3CE3E33-49B6-E4E9-F3EB-18A3C9432C30}"/>
              </a:ext>
            </a:extLst>
          </p:cNvPr>
          <p:cNvSpPr>
            <a:spLocks noGrp="1"/>
          </p:cNvSpPr>
          <p:nvPr>
            <p:ph type="ftr" sz="quarter" idx="11"/>
          </p:nvPr>
        </p:nvSpPr>
        <p:spPr/>
        <p:txBody>
          <a:bodyPr/>
          <a:lstStyle/>
          <a:p>
            <a:r>
              <a:rPr lang="en-GB" dirty="0"/>
              <a:t>KMH / SEM</a:t>
            </a:r>
          </a:p>
        </p:txBody>
      </p:sp>
      <p:sp>
        <p:nvSpPr>
          <p:cNvPr id="13" name="Inhaltsplatzhalter 3">
            <a:extLst>
              <a:ext uri="{FF2B5EF4-FFF2-40B4-BE49-F238E27FC236}">
                <a16:creationId xmlns:a16="http://schemas.microsoft.com/office/drawing/2014/main" id="{81047BCB-6C43-3A1C-CA0D-64AA859215EF}"/>
              </a:ext>
            </a:extLst>
          </p:cNvPr>
          <p:cNvSpPr>
            <a:spLocks noGrp="1"/>
          </p:cNvSpPr>
          <p:nvPr>
            <p:ph idx="1"/>
          </p:nvPr>
        </p:nvSpPr>
        <p:spPr>
          <a:xfrm>
            <a:off x="695325" y="1196975"/>
            <a:ext cx="10800675" cy="4967288"/>
          </a:xfrm>
        </p:spPr>
        <p:txBody>
          <a:bodyPr>
            <a:normAutofit fontScale="92500" lnSpcReduction="10000"/>
          </a:bodyPr>
          <a:lstStyle/>
          <a:p>
            <a:pPr marL="0" indent="0" algn="ctr">
              <a:buNone/>
            </a:pPr>
            <a:r>
              <a:rPr lang="en-GB" sz="33000" dirty="0"/>
              <a:t>🤔</a:t>
            </a:r>
          </a:p>
        </p:txBody>
      </p:sp>
    </p:spTree>
    <p:extLst>
      <p:ext uri="{BB962C8B-B14F-4D97-AF65-F5344CB8AC3E}">
        <p14:creationId xmlns:p14="http://schemas.microsoft.com/office/powerpoint/2010/main" val="2040077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9D2D3CC-A3AA-B684-3066-ADF524FF5170}"/>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A9D2AACC-45D7-8031-F080-E647210862E4}"/>
              </a:ext>
            </a:extLst>
          </p:cNvPr>
          <p:cNvSpPr>
            <a:spLocks noGrp="1"/>
          </p:cNvSpPr>
          <p:nvPr>
            <p:ph type="title"/>
          </p:nvPr>
        </p:nvSpPr>
        <p:spPr/>
        <p:txBody>
          <a:bodyPr/>
          <a:lstStyle/>
          <a:p>
            <a:r>
              <a:rPr lang="en-GB" b="1" dirty="0"/>
              <a:t>What Could Possibly go Wrong?</a:t>
            </a:r>
            <a:endParaRPr lang="en-GB" dirty="0"/>
          </a:p>
        </p:txBody>
      </p:sp>
      <p:sp>
        <p:nvSpPr>
          <p:cNvPr id="4" name="Inhaltsplatzhalter 3">
            <a:extLst>
              <a:ext uri="{FF2B5EF4-FFF2-40B4-BE49-F238E27FC236}">
                <a16:creationId xmlns:a16="http://schemas.microsoft.com/office/drawing/2014/main" id="{DCFA12A0-40C1-1EB5-4704-939928895A39}"/>
              </a:ext>
            </a:extLst>
          </p:cNvPr>
          <p:cNvSpPr>
            <a:spLocks noGrp="1"/>
          </p:cNvSpPr>
          <p:nvPr>
            <p:ph idx="1"/>
          </p:nvPr>
        </p:nvSpPr>
        <p:spPr/>
        <p:txBody>
          <a:bodyPr/>
          <a:lstStyle/>
          <a:p>
            <a:pPr marL="0" indent="0">
              <a:spcAft>
                <a:spcPts val="1200"/>
              </a:spcAft>
              <a:buNone/>
            </a:pPr>
            <a:r>
              <a:rPr lang="en-GB" b="1"/>
              <a:t>Market failure:</a:t>
            </a:r>
          </a:p>
          <a:p>
            <a:pPr>
              <a:spcAft>
                <a:spcPts val="1200"/>
              </a:spcAft>
            </a:pPr>
            <a:r>
              <a:rPr lang="en-GB"/>
              <a:t>= when free markets allocate resources inefficiently or inequitably:</a:t>
            </a:r>
          </a:p>
          <a:p>
            <a:pPr lvl="1">
              <a:spcAft>
                <a:spcPts val="1200"/>
              </a:spcAft>
            </a:pPr>
            <a:r>
              <a:rPr lang="en-GB"/>
              <a:t>Environmental costs are not reflected in market prices</a:t>
            </a:r>
          </a:p>
          <a:p>
            <a:pPr lvl="1">
              <a:spcAft>
                <a:spcPts val="1200"/>
              </a:spcAft>
            </a:pPr>
            <a:r>
              <a:rPr lang="en-GB"/>
              <a:t>Monopolies or oligopolies distort pricing and access</a:t>
            </a:r>
          </a:p>
          <a:p>
            <a:pPr>
              <a:spcAft>
                <a:spcPts val="1200"/>
              </a:spcAft>
            </a:pPr>
            <a:r>
              <a:rPr lang="en-GB"/>
              <a:t>Outcomes </a:t>
            </a:r>
            <a:r>
              <a:rPr lang="en-GB" b="1"/>
              <a:t>do not maximise overall societal welfare</a:t>
            </a:r>
          </a:p>
          <a:p>
            <a:pPr>
              <a:spcAft>
                <a:spcPts val="1200"/>
              </a:spcAft>
            </a:pPr>
            <a:r>
              <a:rPr lang="en-GB" b="1">
                <a:solidFill>
                  <a:schemeClr val="tx2"/>
                </a:solidFill>
              </a:rPr>
              <a:t>👉 public intervention to correct harmful economic &amp; environmental effects</a:t>
            </a:r>
            <a:endParaRPr lang="en-GB" b="1" dirty="0">
              <a:solidFill>
                <a:schemeClr val="tx2"/>
              </a:solidFill>
            </a:endParaRPr>
          </a:p>
        </p:txBody>
      </p:sp>
      <p:sp>
        <p:nvSpPr>
          <p:cNvPr id="5" name="Datumsplatzhalter 4">
            <a:extLst>
              <a:ext uri="{FF2B5EF4-FFF2-40B4-BE49-F238E27FC236}">
                <a16:creationId xmlns:a16="http://schemas.microsoft.com/office/drawing/2014/main" id="{B243E3E1-0C3F-7F9E-C5FC-9747711EA6A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A7C94D5-D294-C4EF-B6B5-F2DE91B0D79A}"/>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173592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CFF9F-656A-6776-9F98-87253C9A25B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816354-9917-9C18-5396-F5CB1367321A}"/>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5AC8F671-BF2C-8305-5E68-606010F7B316}"/>
              </a:ext>
            </a:extLst>
          </p:cNvPr>
          <p:cNvSpPr>
            <a:spLocks noGrp="1"/>
          </p:cNvSpPr>
          <p:nvPr>
            <p:ph type="title"/>
          </p:nvPr>
        </p:nvSpPr>
        <p:spPr>
          <a:xfrm>
            <a:off x="695326" y="549000"/>
            <a:ext cx="9504674" cy="792000"/>
          </a:xfrm>
        </p:spPr>
        <p:txBody>
          <a:bodyPr/>
          <a:lstStyle/>
          <a:p>
            <a:r>
              <a:rPr lang="en-GB" b="1" dirty="0"/>
              <a:t>Typical Market Failures &amp; Limitations of Atomistic Actors</a:t>
            </a:r>
            <a:endParaRPr lang="en-GB" dirty="0"/>
          </a:p>
        </p:txBody>
      </p:sp>
      <p:sp>
        <p:nvSpPr>
          <p:cNvPr id="4" name="Inhaltsplatzhalter 3">
            <a:extLst>
              <a:ext uri="{FF2B5EF4-FFF2-40B4-BE49-F238E27FC236}">
                <a16:creationId xmlns:a16="http://schemas.microsoft.com/office/drawing/2014/main" id="{26090CFF-CDC8-B232-092E-9B0298AAC62E}"/>
              </a:ext>
            </a:extLst>
          </p:cNvPr>
          <p:cNvSpPr>
            <a:spLocks noGrp="1"/>
          </p:cNvSpPr>
          <p:nvPr>
            <p:ph idx="1"/>
          </p:nvPr>
        </p:nvSpPr>
        <p:spPr>
          <a:xfrm>
            <a:off x="695324" y="1197000"/>
            <a:ext cx="8341560" cy="4967264"/>
          </a:xfrm>
        </p:spPr>
        <p:txBody>
          <a:bodyPr>
            <a:normAutofit/>
          </a:bodyPr>
          <a:lstStyle/>
          <a:p>
            <a:pPr>
              <a:spcAft>
                <a:spcPts val="1400"/>
              </a:spcAft>
            </a:pPr>
            <a:r>
              <a:rPr lang="en-GB" b="1"/>
              <a:t>Negative externalities:  </a:t>
            </a:r>
            <a:r>
              <a:rPr lang="en-GB"/>
              <a:t>Companies pollute without bearing </a:t>
            </a:r>
            <a:br>
              <a:rPr lang="en-GB"/>
            </a:br>
            <a:r>
              <a:rPr lang="en-GB"/>
              <a:t>the full cost 👉 harming society &amp; ecosystems</a:t>
            </a:r>
          </a:p>
          <a:p>
            <a:pPr>
              <a:spcAft>
                <a:spcPts val="1400"/>
              </a:spcAft>
            </a:pPr>
            <a:r>
              <a:rPr lang="en-GB" b="1"/>
              <a:t>Public goods overuse: </a:t>
            </a:r>
            <a:r>
              <a:rPr lang="en-GB"/>
              <a:t>Resources like clean air or oceans are overexploited without regulation 👉  tragedy of the commons</a:t>
            </a:r>
          </a:p>
          <a:p>
            <a:pPr>
              <a:spcAft>
                <a:spcPts val="1400"/>
              </a:spcAft>
            </a:pPr>
            <a:r>
              <a:rPr lang="en-GB" b="1"/>
              <a:t>Imperfect or asymmetric information: </a:t>
            </a:r>
            <a:r>
              <a:rPr lang="en-GB"/>
              <a:t>Firms may withhold environmental data, limiting informed decision-making</a:t>
            </a:r>
          </a:p>
          <a:p>
            <a:pPr>
              <a:spcAft>
                <a:spcPts val="1400"/>
              </a:spcAft>
            </a:pPr>
            <a:r>
              <a:rPr lang="en-GB" b="1"/>
              <a:t>Short-term market logic: </a:t>
            </a:r>
            <a:r>
              <a:rPr lang="en-GB"/>
              <a:t>Markets often prioritise short-term profits </a:t>
            </a:r>
          </a:p>
          <a:p>
            <a:pPr>
              <a:spcAft>
                <a:spcPts val="1400"/>
              </a:spcAft>
            </a:pPr>
            <a:r>
              <a:rPr lang="en-GB" b="1"/>
              <a:t>Inadequate voluntary action: </a:t>
            </a:r>
            <a:r>
              <a:rPr lang="en-GB"/>
              <a:t>Corporate initiatives = often insufficient to address systemic environmental issues</a:t>
            </a:r>
            <a:endParaRPr lang="en-GB" dirty="0"/>
          </a:p>
        </p:txBody>
      </p:sp>
      <p:sp>
        <p:nvSpPr>
          <p:cNvPr id="5" name="Datumsplatzhalter 4">
            <a:extLst>
              <a:ext uri="{FF2B5EF4-FFF2-40B4-BE49-F238E27FC236}">
                <a16:creationId xmlns:a16="http://schemas.microsoft.com/office/drawing/2014/main" id="{54A3B922-61F8-DDF5-F157-6A593DCEB9B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A44D8E6-BE0A-83CB-0DB1-7E36F345C8EA}"/>
              </a:ext>
            </a:extLst>
          </p:cNvPr>
          <p:cNvSpPr>
            <a:spLocks noGrp="1"/>
          </p:cNvSpPr>
          <p:nvPr>
            <p:ph type="ftr" sz="quarter" idx="11"/>
          </p:nvPr>
        </p:nvSpPr>
        <p:spPr/>
        <p:txBody>
          <a:bodyPr/>
          <a:lstStyle/>
          <a:p>
            <a:r>
              <a:rPr lang="en-GB" dirty="0"/>
              <a:t>KMH / SEM</a:t>
            </a:r>
          </a:p>
        </p:txBody>
      </p:sp>
      <p:pic>
        <p:nvPicPr>
          <p:cNvPr id="11" name="Grafik 10">
            <a:extLst>
              <a:ext uri="{FF2B5EF4-FFF2-40B4-BE49-F238E27FC236}">
                <a16:creationId xmlns:a16="http://schemas.microsoft.com/office/drawing/2014/main" id="{EF75CF93-9490-5084-7D52-77D95E26A635}"/>
              </a:ext>
            </a:extLst>
          </p:cNvPr>
          <p:cNvPicPr>
            <a:picLocks noChangeAspect="1"/>
          </p:cNvPicPr>
          <p:nvPr/>
        </p:nvPicPr>
        <p:blipFill>
          <a:blip r:embed="rId3"/>
          <a:stretch>
            <a:fillRect/>
          </a:stretch>
        </p:blipFill>
        <p:spPr>
          <a:xfrm>
            <a:off x="10789468" y="233334"/>
            <a:ext cx="706532" cy="1066667"/>
          </a:xfrm>
          <a:prstGeom prst="rect">
            <a:avLst/>
          </a:prstGeom>
        </p:spPr>
      </p:pic>
      <p:grpSp>
        <p:nvGrpSpPr>
          <p:cNvPr id="7" name="Gruppieren 6">
            <a:extLst>
              <a:ext uri="{FF2B5EF4-FFF2-40B4-BE49-F238E27FC236}">
                <a16:creationId xmlns:a16="http://schemas.microsoft.com/office/drawing/2014/main" id="{CDFF317E-9E75-45AE-289D-0AA70B818BB5}"/>
              </a:ext>
            </a:extLst>
          </p:cNvPr>
          <p:cNvGrpSpPr/>
          <p:nvPr/>
        </p:nvGrpSpPr>
        <p:grpSpPr>
          <a:xfrm>
            <a:off x="8616000" y="320543"/>
            <a:ext cx="3159183" cy="3380216"/>
            <a:chOff x="5816817" y="233112"/>
            <a:chExt cx="5544000" cy="5931888"/>
          </a:xfrm>
        </p:grpSpPr>
        <p:pic>
          <p:nvPicPr>
            <p:cNvPr id="8" name="Grafik 7" descr="Fabrik mit einfarbiger Füllung">
              <a:extLst>
                <a:ext uri="{FF2B5EF4-FFF2-40B4-BE49-F238E27FC236}">
                  <a16:creationId xmlns:a16="http://schemas.microsoft.com/office/drawing/2014/main" id="{C71FED93-72B9-F95C-68AE-EF3786C1EC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6817" y="4043031"/>
              <a:ext cx="1872000" cy="1872000"/>
            </a:xfrm>
            <a:prstGeom prst="rect">
              <a:avLst/>
            </a:prstGeom>
          </p:spPr>
        </p:pic>
        <p:pic>
          <p:nvPicPr>
            <p:cNvPr id="10" name="Grafik 9" descr="Abfall mit einfarbiger Füllung">
              <a:extLst>
                <a:ext uri="{FF2B5EF4-FFF2-40B4-BE49-F238E27FC236}">
                  <a16:creationId xmlns:a16="http://schemas.microsoft.com/office/drawing/2014/main" id="{AADB36EF-8520-A664-1C43-DA9CFAC1D9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92929" y="4563869"/>
              <a:ext cx="914400" cy="914400"/>
            </a:xfrm>
            <a:prstGeom prst="rect">
              <a:avLst/>
            </a:prstGeom>
          </p:spPr>
        </p:pic>
        <p:pic>
          <p:nvPicPr>
            <p:cNvPr id="12" name="Grafik 11" descr="Toter Fisch Skelett mit einfarbiger Füllung">
              <a:extLst>
                <a:ext uri="{FF2B5EF4-FFF2-40B4-BE49-F238E27FC236}">
                  <a16:creationId xmlns:a16="http://schemas.microsoft.com/office/drawing/2014/main" id="{82B9E025-6D1E-8B58-E30A-CC47FA875B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96088" y="4448645"/>
              <a:ext cx="914400" cy="914400"/>
            </a:xfrm>
            <a:prstGeom prst="rect">
              <a:avLst/>
            </a:prstGeom>
          </p:spPr>
        </p:pic>
        <p:pic>
          <p:nvPicPr>
            <p:cNvPr id="14" name="Grafik 13" descr="Recycling mit einfarbiger Füllung">
              <a:extLst>
                <a:ext uri="{FF2B5EF4-FFF2-40B4-BE49-F238E27FC236}">
                  <a16:creationId xmlns:a16="http://schemas.microsoft.com/office/drawing/2014/main" id="{AD05416D-2782-7EB3-6FC4-11619179BF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42603" y="3180211"/>
              <a:ext cx="660612" cy="660612"/>
            </a:xfrm>
            <a:prstGeom prst="rect">
              <a:avLst/>
            </a:prstGeom>
          </p:spPr>
        </p:pic>
        <p:pic>
          <p:nvPicPr>
            <p:cNvPr id="16" name="Grafik 15" descr="Radioaktiv mit einfarbiger Füllung">
              <a:extLst>
                <a:ext uri="{FF2B5EF4-FFF2-40B4-BE49-F238E27FC236}">
                  <a16:creationId xmlns:a16="http://schemas.microsoft.com/office/drawing/2014/main" id="{01610619-62F9-B9C5-95E0-93991F993F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49272" y="5436019"/>
              <a:ext cx="660611" cy="660611"/>
            </a:xfrm>
            <a:prstGeom prst="rect">
              <a:avLst/>
            </a:prstGeom>
          </p:spPr>
        </p:pic>
        <p:sp>
          <p:nvSpPr>
            <p:cNvPr id="17" name="Wolke 16">
              <a:extLst>
                <a:ext uri="{FF2B5EF4-FFF2-40B4-BE49-F238E27FC236}">
                  <a16:creationId xmlns:a16="http://schemas.microsoft.com/office/drawing/2014/main" id="{7098B913-C005-1A36-2128-3083656555D7}"/>
                </a:ext>
              </a:extLst>
            </p:cNvPr>
            <p:cNvSpPr/>
            <p:nvPr/>
          </p:nvSpPr>
          <p:spPr>
            <a:xfrm>
              <a:off x="6140817" y="2607691"/>
              <a:ext cx="1224000" cy="100800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8" name="Wolke 17">
              <a:extLst>
                <a:ext uri="{FF2B5EF4-FFF2-40B4-BE49-F238E27FC236}">
                  <a16:creationId xmlns:a16="http://schemas.microsoft.com/office/drawing/2014/main" id="{CD6D3C3B-816C-2640-C358-22EFA2A93C4C}"/>
                </a:ext>
              </a:extLst>
            </p:cNvPr>
            <p:cNvSpPr/>
            <p:nvPr/>
          </p:nvSpPr>
          <p:spPr>
            <a:xfrm>
              <a:off x="6061982" y="3950600"/>
              <a:ext cx="288000" cy="24399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9" name="Wolke 18">
              <a:extLst>
                <a:ext uri="{FF2B5EF4-FFF2-40B4-BE49-F238E27FC236}">
                  <a16:creationId xmlns:a16="http://schemas.microsoft.com/office/drawing/2014/main" id="{471F7FF5-82D2-F11F-15D0-8B365F2C6FDE}"/>
                </a:ext>
              </a:extLst>
            </p:cNvPr>
            <p:cNvSpPr/>
            <p:nvPr/>
          </p:nvSpPr>
          <p:spPr>
            <a:xfrm>
              <a:off x="6070345" y="3456100"/>
              <a:ext cx="683133" cy="562580"/>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0" name="Textfeld 19">
              <a:extLst>
                <a:ext uri="{FF2B5EF4-FFF2-40B4-BE49-F238E27FC236}">
                  <a16:creationId xmlns:a16="http://schemas.microsoft.com/office/drawing/2014/main" id="{991DE8D8-4274-AB44-465D-95C7481EE59B}"/>
                </a:ext>
              </a:extLst>
            </p:cNvPr>
            <p:cNvSpPr txBox="1"/>
            <p:nvPr/>
          </p:nvSpPr>
          <p:spPr>
            <a:xfrm>
              <a:off x="6212817" y="5684032"/>
              <a:ext cx="1070293" cy="275717"/>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1" name="Pfeil: nach rechts 20">
              <a:extLst>
                <a:ext uri="{FF2B5EF4-FFF2-40B4-BE49-F238E27FC236}">
                  <a16:creationId xmlns:a16="http://schemas.microsoft.com/office/drawing/2014/main" id="{23FC5FF2-8B0F-D736-F4EA-4C4E35C92098}"/>
                </a:ext>
              </a:extLst>
            </p:cNvPr>
            <p:cNvSpPr/>
            <p:nvPr/>
          </p:nvSpPr>
          <p:spPr>
            <a:xfrm>
              <a:off x="7522467" y="5116185"/>
              <a:ext cx="572100" cy="41080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2" name="Pfeil: nach rechts 21">
              <a:extLst>
                <a:ext uri="{FF2B5EF4-FFF2-40B4-BE49-F238E27FC236}">
                  <a16:creationId xmlns:a16="http://schemas.microsoft.com/office/drawing/2014/main" id="{0E797BF0-9810-8CF7-A4B7-F2C84338C61E}"/>
                </a:ext>
              </a:extLst>
            </p:cNvPr>
            <p:cNvSpPr/>
            <p:nvPr/>
          </p:nvSpPr>
          <p:spPr>
            <a:xfrm rot="16200000">
              <a:off x="8286859" y="3945550"/>
              <a:ext cx="572100" cy="41080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6" name="Grafik 25" descr="Welkender Baum mit einfarbiger Füllung">
              <a:extLst>
                <a:ext uri="{FF2B5EF4-FFF2-40B4-BE49-F238E27FC236}">
                  <a16:creationId xmlns:a16="http://schemas.microsoft.com/office/drawing/2014/main" id="{C9D5E272-6B37-CE1D-74D3-114D4A0BB5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46417" y="5250600"/>
              <a:ext cx="914400" cy="914400"/>
            </a:xfrm>
            <a:prstGeom prst="rect">
              <a:avLst/>
            </a:prstGeom>
          </p:spPr>
        </p:pic>
        <p:sp>
          <p:nvSpPr>
            <p:cNvPr id="27" name="Pfeil: nach rechts 26">
              <a:extLst>
                <a:ext uri="{FF2B5EF4-FFF2-40B4-BE49-F238E27FC236}">
                  <a16:creationId xmlns:a16="http://schemas.microsoft.com/office/drawing/2014/main" id="{CD14D259-FF9D-97E2-3192-BDAC993D55E7}"/>
                </a:ext>
              </a:extLst>
            </p:cNvPr>
            <p:cNvSpPr/>
            <p:nvPr/>
          </p:nvSpPr>
          <p:spPr>
            <a:xfrm>
              <a:off x="9036776" y="5109635"/>
              <a:ext cx="1261865" cy="41080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Schließen mit einfarbiger Füllung">
              <a:extLst>
                <a:ext uri="{FF2B5EF4-FFF2-40B4-BE49-F238E27FC236}">
                  <a16:creationId xmlns:a16="http://schemas.microsoft.com/office/drawing/2014/main" id="{BB20494E-02D1-2970-6BA3-912CD78E8D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24631" y="2417604"/>
              <a:ext cx="1805698" cy="1805698"/>
            </a:xfrm>
            <a:prstGeom prst="rect">
              <a:avLst/>
            </a:prstGeom>
          </p:spPr>
        </p:pic>
        <p:pic>
          <p:nvPicPr>
            <p:cNvPr id="30" name="Grafik 29" descr="Schließen mit einfarbiger Füllung">
              <a:extLst>
                <a:ext uri="{FF2B5EF4-FFF2-40B4-BE49-F238E27FC236}">
                  <a16:creationId xmlns:a16="http://schemas.microsoft.com/office/drawing/2014/main" id="{F3F20CC1-9EF8-538C-7BEF-CD28C27BCE9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25351" y="4887768"/>
              <a:ext cx="855993" cy="855993"/>
            </a:xfrm>
            <a:prstGeom prst="rect">
              <a:avLst/>
            </a:prstGeom>
          </p:spPr>
        </p:pic>
        <p:pic>
          <p:nvPicPr>
            <p:cNvPr id="32" name="Grafik 31" descr="Gericht mit einfarbiger Füllung">
              <a:extLst>
                <a:ext uri="{FF2B5EF4-FFF2-40B4-BE49-F238E27FC236}">
                  <a16:creationId xmlns:a16="http://schemas.microsoft.com/office/drawing/2014/main" id="{7D6D5C40-DD76-91E6-CAF9-83DD73DF70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39899" y="233112"/>
              <a:ext cx="1395888" cy="1395888"/>
            </a:xfrm>
            <a:prstGeom prst="rect">
              <a:avLst/>
            </a:prstGeom>
          </p:spPr>
        </p:pic>
        <p:pic>
          <p:nvPicPr>
            <p:cNvPr id="34" name="Grafik 33" descr="Schildkreuz mit einfarbiger Füllung">
              <a:extLst>
                <a:ext uri="{FF2B5EF4-FFF2-40B4-BE49-F238E27FC236}">
                  <a16:creationId xmlns:a16="http://schemas.microsoft.com/office/drawing/2014/main" id="{1CEE3BDC-EBB1-93BF-C1CF-B36614C70A2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0447" y="2146495"/>
              <a:ext cx="914400" cy="914400"/>
            </a:xfrm>
            <a:prstGeom prst="rect">
              <a:avLst/>
            </a:prstGeom>
          </p:spPr>
        </p:pic>
        <p:sp>
          <p:nvSpPr>
            <p:cNvPr id="35" name="Pfeil: nach rechts 34">
              <a:extLst>
                <a:ext uri="{FF2B5EF4-FFF2-40B4-BE49-F238E27FC236}">
                  <a16:creationId xmlns:a16="http://schemas.microsoft.com/office/drawing/2014/main" id="{81C0BF7D-837D-6F03-0F7D-5841E2538AA3}"/>
                </a:ext>
              </a:extLst>
            </p:cNvPr>
            <p:cNvSpPr/>
            <p:nvPr/>
          </p:nvSpPr>
          <p:spPr>
            <a:xfrm rot="5400000">
              <a:off x="9851793" y="1637650"/>
              <a:ext cx="572100"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0893E717-4602-D01E-E8A0-422C5FDDFFF8}"/>
                </a:ext>
              </a:extLst>
            </p:cNvPr>
            <p:cNvSpPr/>
            <p:nvPr/>
          </p:nvSpPr>
          <p:spPr>
            <a:xfrm rot="5869836">
              <a:off x="9102410" y="3789021"/>
              <a:ext cx="1632856"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A0567804-5160-ED85-019E-96B8167E6C8B}"/>
                </a:ext>
              </a:extLst>
            </p:cNvPr>
            <p:cNvSpPr/>
            <p:nvPr/>
          </p:nvSpPr>
          <p:spPr>
            <a:xfrm rot="8765467">
              <a:off x="8850270" y="2950180"/>
              <a:ext cx="953667"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E32E35D4-74A7-ED08-A832-09AAD567BABD}"/>
                </a:ext>
              </a:extLst>
            </p:cNvPr>
            <p:cNvSpPr/>
            <p:nvPr/>
          </p:nvSpPr>
          <p:spPr>
            <a:xfrm rot="10126019">
              <a:off x="7399633" y="2510133"/>
              <a:ext cx="2255998" cy="41080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3227432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5FCBABE-99CD-696C-6D99-43BAB451916A}"/>
              </a:ext>
            </a:extLst>
          </p:cNvPr>
          <p:cNvSpPr>
            <a:spLocks noGrp="1"/>
          </p:cNvSpPr>
          <p:nvPr>
            <p:ph type="sldNum" sz="quarter" idx="12"/>
          </p:nvPr>
        </p:nvSpPr>
        <p:spPr/>
        <p:txBody>
          <a:bodyPr/>
          <a:lstStyle/>
          <a:p>
            <a:fld id="{D836C0FE-70CA-4950-82D6-CF602CC2B770}" type="slidenum">
              <a:rPr lang="en-GB" smtClean="0"/>
              <a:t>47</a:t>
            </a:fld>
            <a:endParaRPr lang="en-GB" dirty="0"/>
          </a:p>
        </p:txBody>
      </p:sp>
      <p:sp>
        <p:nvSpPr>
          <p:cNvPr id="3" name="Titel 2">
            <a:extLst>
              <a:ext uri="{FF2B5EF4-FFF2-40B4-BE49-F238E27FC236}">
                <a16:creationId xmlns:a16="http://schemas.microsoft.com/office/drawing/2014/main" id="{A0D7D4AC-B394-B38A-CC32-433A4FDC7FBF}"/>
              </a:ext>
            </a:extLst>
          </p:cNvPr>
          <p:cNvSpPr>
            <a:spLocks noGrp="1"/>
          </p:cNvSpPr>
          <p:nvPr>
            <p:ph type="title"/>
          </p:nvPr>
        </p:nvSpPr>
        <p:spPr>
          <a:xfrm>
            <a:off x="695326" y="405000"/>
            <a:ext cx="6048674" cy="792000"/>
          </a:xfrm>
        </p:spPr>
        <p:txBody>
          <a:bodyPr/>
          <a:lstStyle/>
          <a:p>
            <a:pPr>
              <a:lnSpc>
                <a:spcPct val="150000"/>
              </a:lnSpc>
            </a:pPr>
            <a:r>
              <a:rPr lang="en-GB" dirty="0"/>
              <a:t>Ideal Characteristics of Governments &amp; Public Entities</a:t>
            </a:r>
          </a:p>
        </p:txBody>
      </p:sp>
      <p:sp>
        <p:nvSpPr>
          <p:cNvPr id="4" name="Inhaltsplatzhalter 3">
            <a:extLst>
              <a:ext uri="{FF2B5EF4-FFF2-40B4-BE49-F238E27FC236}">
                <a16:creationId xmlns:a16="http://schemas.microsoft.com/office/drawing/2014/main" id="{56A7A347-9C7A-A628-E473-34A19F9729EE}"/>
              </a:ext>
            </a:extLst>
          </p:cNvPr>
          <p:cNvSpPr>
            <a:spLocks noGrp="1"/>
          </p:cNvSpPr>
          <p:nvPr>
            <p:ph idx="1"/>
          </p:nvPr>
        </p:nvSpPr>
        <p:spPr>
          <a:xfrm>
            <a:off x="695325" y="1917000"/>
            <a:ext cx="7200676" cy="4247264"/>
          </a:xfrm>
        </p:spPr>
        <p:txBody>
          <a:bodyPr>
            <a:normAutofit lnSpcReduction="10000"/>
          </a:bodyPr>
          <a:lstStyle/>
          <a:p>
            <a:pPr>
              <a:spcAft>
                <a:spcPts val="400"/>
              </a:spcAft>
            </a:pPr>
            <a:r>
              <a:rPr lang="en-GB" dirty="0"/>
              <a:t>Market failures: often longtime effects</a:t>
            </a:r>
            <a:br>
              <a:rPr lang="en-GB" dirty="0"/>
            </a:br>
            <a:r>
              <a:rPr lang="en-GB" dirty="0"/>
              <a:t>👉 Enable </a:t>
            </a:r>
            <a:r>
              <a:rPr lang="en-GB" b="1" dirty="0"/>
              <a:t>long-term</a:t>
            </a:r>
            <a:r>
              <a:rPr lang="en-GB" dirty="0"/>
              <a:t> commitment of (public) funds</a:t>
            </a:r>
          </a:p>
          <a:p>
            <a:pPr>
              <a:spcAft>
                <a:spcPts val="400"/>
              </a:spcAft>
            </a:pPr>
            <a:r>
              <a:rPr lang="en-GB" dirty="0"/>
              <a:t>Ability for </a:t>
            </a:r>
            <a:r>
              <a:rPr lang="en-GB" b="1" dirty="0"/>
              <a:t>long-term</a:t>
            </a:r>
            <a:r>
              <a:rPr lang="en-GB" dirty="0"/>
              <a:t> planning &amp; implementation</a:t>
            </a:r>
          </a:p>
          <a:p>
            <a:pPr>
              <a:spcAft>
                <a:spcPts val="400"/>
              </a:spcAft>
            </a:pPr>
            <a:r>
              <a:rPr lang="en-GB" dirty="0"/>
              <a:t>Provide </a:t>
            </a:r>
            <a:r>
              <a:rPr lang="en-GB" b="1" dirty="0"/>
              <a:t>Rule of law</a:t>
            </a:r>
          </a:p>
          <a:p>
            <a:pPr lvl="1">
              <a:spcAft>
                <a:spcPts val="400"/>
              </a:spcAft>
            </a:pPr>
            <a:r>
              <a:rPr lang="en-GB" dirty="0"/>
              <a:t>Predictability</a:t>
            </a:r>
          </a:p>
          <a:p>
            <a:pPr lvl="1">
              <a:spcAft>
                <a:spcPts val="400"/>
              </a:spcAft>
            </a:pPr>
            <a:r>
              <a:rPr lang="en-GB" dirty="0"/>
              <a:t>Actionability</a:t>
            </a:r>
          </a:p>
          <a:p>
            <a:pPr>
              <a:spcAft>
                <a:spcPts val="400"/>
              </a:spcAft>
            </a:pPr>
            <a:r>
              <a:rPr lang="en-GB" dirty="0"/>
              <a:t>Orientation towards </a:t>
            </a:r>
            <a:r>
              <a:rPr lang="en-GB" b="1" dirty="0"/>
              <a:t>socio-political requirements</a:t>
            </a:r>
            <a:r>
              <a:rPr lang="en-GB" dirty="0"/>
              <a:t>:</a:t>
            </a:r>
          </a:p>
          <a:p>
            <a:pPr lvl="1">
              <a:spcAft>
                <a:spcPts val="400"/>
              </a:spcAft>
            </a:pPr>
            <a:r>
              <a:rPr lang="en-GB" dirty="0"/>
              <a:t>"Common good"</a:t>
            </a:r>
          </a:p>
          <a:p>
            <a:pPr lvl="1">
              <a:spcAft>
                <a:spcPts val="400"/>
              </a:spcAft>
            </a:pPr>
            <a:r>
              <a:rPr lang="en-GB" dirty="0"/>
              <a:t>Principle of equal treatment</a:t>
            </a:r>
          </a:p>
        </p:txBody>
      </p:sp>
      <p:sp>
        <p:nvSpPr>
          <p:cNvPr id="5" name="Datumsplatzhalter 4">
            <a:extLst>
              <a:ext uri="{FF2B5EF4-FFF2-40B4-BE49-F238E27FC236}">
                <a16:creationId xmlns:a16="http://schemas.microsoft.com/office/drawing/2014/main" id="{412ADF57-41E9-B77C-1740-791029F59A86}"/>
              </a:ext>
            </a:extLst>
          </p:cNvPr>
          <p:cNvSpPr>
            <a:spLocks noGrp="1"/>
          </p:cNvSpPr>
          <p:nvPr>
            <p:ph type="dt" sz="half" idx="10"/>
          </p:nvPr>
        </p:nvSpPr>
        <p:spPr/>
        <p:txBody>
          <a:bodyPr/>
          <a:lstStyle/>
          <a:p>
            <a:r>
              <a:rPr lang="en-GB" dirty="0"/>
              <a:t>(Meta, 2021; Mew York Times, 2025)</a:t>
            </a:r>
          </a:p>
        </p:txBody>
      </p:sp>
      <p:sp>
        <p:nvSpPr>
          <p:cNvPr id="6" name="Fußzeilenplatzhalter 5">
            <a:extLst>
              <a:ext uri="{FF2B5EF4-FFF2-40B4-BE49-F238E27FC236}">
                <a16:creationId xmlns:a16="http://schemas.microsoft.com/office/drawing/2014/main" id="{111E5443-9A28-21D2-8CA9-EABC78C7C229}"/>
              </a:ext>
            </a:extLst>
          </p:cNvPr>
          <p:cNvSpPr>
            <a:spLocks noGrp="1"/>
          </p:cNvSpPr>
          <p:nvPr>
            <p:ph type="ftr" sz="quarter" idx="11"/>
          </p:nvPr>
        </p:nvSpPr>
        <p:spPr/>
        <p:txBody>
          <a:bodyPr/>
          <a:lstStyle/>
          <a:p>
            <a:r>
              <a:rPr lang="en-GB" dirty="0"/>
              <a:t>KMH / SEM</a:t>
            </a:r>
          </a:p>
        </p:txBody>
      </p:sp>
      <p:pic>
        <p:nvPicPr>
          <p:cNvPr id="7" name="Picture 5">
            <a:hlinkClick r:id="rId2"/>
            <a:extLst>
              <a:ext uri="{FF2B5EF4-FFF2-40B4-BE49-F238E27FC236}">
                <a16:creationId xmlns:a16="http://schemas.microsoft.com/office/drawing/2014/main" id="{881BF4BB-D728-9D2C-B236-8BEB4BACB84A}"/>
              </a:ext>
            </a:extLst>
          </p:cNvPr>
          <p:cNvPicPr>
            <a:picLocks noChangeAspect="1"/>
          </p:cNvPicPr>
          <p:nvPr/>
        </p:nvPicPr>
        <p:blipFill>
          <a:blip r:embed="rId3"/>
          <a:srcRect r="28286"/>
          <a:stretch/>
        </p:blipFill>
        <p:spPr>
          <a:xfrm>
            <a:off x="8688000" y="456470"/>
            <a:ext cx="2988339" cy="2345058"/>
          </a:xfrm>
          <a:prstGeom prst="rect">
            <a:avLst/>
          </a:prstGeom>
          <a:ln w="6350">
            <a:solidFill>
              <a:schemeClr val="tx1"/>
            </a:solidFill>
          </a:ln>
          <a:effectLst>
            <a:outerShdw blurRad="254000" dist="107763" dir="2699994" algn="tl">
              <a:prstClr val="black">
                <a:alpha val="40000"/>
              </a:prstClr>
            </a:outerShdw>
          </a:effectLst>
        </p:spPr>
      </p:pic>
      <p:pic>
        <p:nvPicPr>
          <p:cNvPr id="19458" name="Picture 2">
            <a:hlinkClick r:id="rId4"/>
            <a:extLst>
              <a:ext uri="{FF2B5EF4-FFF2-40B4-BE49-F238E27FC236}">
                <a16:creationId xmlns:a16="http://schemas.microsoft.com/office/drawing/2014/main" id="{7B926BDF-3B5D-0B3A-5B58-CA51A3443A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4839" y="3066132"/>
            <a:ext cx="2988338" cy="298833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494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4C6C432-2347-23DA-AA0B-0555F89DF109}"/>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FB584DB8-87C9-F344-13C2-8E7325F108A8}"/>
              </a:ext>
            </a:extLst>
          </p:cNvPr>
          <p:cNvSpPr>
            <a:spLocks noGrp="1"/>
          </p:cNvSpPr>
          <p:nvPr>
            <p:ph type="title"/>
          </p:nvPr>
        </p:nvSpPr>
        <p:spPr>
          <a:xfrm>
            <a:off x="695326" y="261000"/>
            <a:ext cx="8928100" cy="792000"/>
          </a:xfrm>
        </p:spPr>
        <p:txBody>
          <a:bodyPr/>
          <a:lstStyle/>
          <a:p>
            <a:pPr>
              <a:lnSpc>
                <a:spcPct val="150000"/>
              </a:lnSpc>
            </a:pPr>
            <a:r>
              <a:rPr lang="en-GB" dirty="0"/>
              <a:t>To Avoid these Market Failures: </a:t>
            </a:r>
            <a:br>
              <a:rPr lang="en-GB" dirty="0"/>
            </a:br>
            <a:r>
              <a:rPr lang="en-GB" dirty="0"/>
              <a:t>Sustainability &amp; Environmental Governance</a:t>
            </a:r>
          </a:p>
        </p:txBody>
      </p:sp>
      <p:sp>
        <p:nvSpPr>
          <p:cNvPr id="4" name="Inhaltsplatzhalter 3">
            <a:extLst>
              <a:ext uri="{FF2B5EF4-FFF2-40B4-BE49-F238E27FC236}">
                <a16:creationId xmlns:a16="http://schemas.microsoft.com/office/drawing/2014/main" id="{0D3EEBF3-B8C1-D0C2-BCC8-BF236A18B7B0}"/>
              </a:ext>
            </a:extLst>
          </p:cNvPr>
          <p:cNvSpPr>
            <a:spLocks noGrp="1"/>
          </p:cNvSpPr>
          <p:nvPr>
            <p:ph idx="1"/>
          </p:nvPr>
        </p:nvSpPr>
        <p:spPr>
          <a:xfrm>
            <a:off x="695324" y="1557001"/>
            <a:ext cx="10800675" cy="4607264"/>
          </a:xfrm>
        </p:spPr>
        <p:txBody>
          <a:bodyPr/>
          <a:lstStyle/>
          <a:p>
            <a:r>
              <a:rPr lang="en-GB"/>
              <a:t>👉  broader coordination of </a:t>
            </a:r>
            <a:r>
              <a:rPr lang="en-GB" b="1"/>
              <a:t>multiple actors</a:t>
            </a:r>
          </a:p>
          <a:p>
            <a:pPr lvl="1"/>
            <a:r>
              <a:rPr lang="en-GB"/>
              <a:t>governments, companies, civil society, NGOs &amp; international institutions</a:t>
            </a:r>
          </a:p>
          <a:p>
            <a:r>
              <a:rPr lang="en-GB" b="1"/>
              <a:t>Aim: </a:t>
            </a:r>
            <a:r>
              <a:rPr lang="en-GB"/>
              <a:t>steering society (not just companies) toward sustainable development</a:t>
            </a:r>
          </a:p>
          <a:p>
            <a:r>
              <a:rPr lang="en-GB" b="1"/>
              <a:t>Tools: </a:t>
            </a:r>
            <a:r>
              <a:rPr lang="en-GB"/>
              <a:t>Laws, policies, international agreements &amp; multi-actor initiatives </a:t>
            </a:r>
            <a:br>
              <a:rPr lang="en-GB"/>
            </a:br>
            <a:r>
              <a:rPr lang="en-GB"/>
              <a:t>👉  shaping the </a:t>
            </a:r>
            <a:r>
              <a:rPr lang="en-GB" b="1"/>
              <a:t>regulatory and normative framework</a:t>
            </a:r>
            <a:endParaRPr lang="en-GB"/>
          </a:p>
          <a:p>
            <a:r>
              <a:rPr lang="en-GB" b="1"/>
              <a:t>Addressing: </a:t>
            </a:r>
            <a:r>
              <a:rPr lang="en-GB" b="1">
                <a:solidFill>
                  <a:schemeClr val="tx2"/>
                </a:solidFill>
              </a:rPr>
              <a:t>Systemic, cross-border challenges </a:t>
            </a:r>
            <a:r>
              <a:rPr lang="en-GB"/>
              <a:t>that single actors cannot solve alone</a:t>
            </a:r>
          </a:p>
          <a:p>
            <a:pPr lvl="1"/>
            <a:r>
              <a:rPr lang="en-GB"/>
              <a:t>Climate change, biodiversity loss, etc.</a:t>
            </a:r>
          </a:p>
          <a:p>
            <a:r>
              <a:rPr lang="en-GB" b="1"/>
              <a:t>Focus: </a:t>
            </a:r>
            <a:r>
              <a:rPr lang="en-GB"/>
              <a:t>Accountability, legitimacy &amp; participation in decision-making</a:t>
            </a:r>
            <a:endParaRPr lang="en-GB" dirty="0"/>
          </a:p>
        </p:txBody>
      </p:sp>
      <p:sp>
        <p:nvSpPr>
          <p:cNvPr id="5" name="Datumsplatzhalter 4">
            <a:extLst>
              <a:ext uri="{FF2B5EF4-FFF2-40B4-BE49-F238E27FC236}">
                <a16:creationId xmlns:a16="http://schemas.microsoft.com/office/drawing/2014/main" id="{E978F40E-FA59-B277-986A-BDED47D5162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437A78F-DBB5-307B-9E44-20EA17726569}"/>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3349463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3CFA4-0ED8-EDE4-6DE0-3C2DFC671D8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3E67879-5922-479A-E858-C9B7978DA94A}"/>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3F4CBE3F-E5AE-71F2-5471-0377A40D27DF}"/>
              </a:ext>
            </a:extLst>
          </p:cNvPr>
          <p:cNvSpPr>
            <a:spLocks noGrp="1"/>
          </p:cNvSpPr>
          <p:nvPr>
            <p:ph type="title"/>
          </p:nvPr>
        </p:nvSpPr>
        <p:spPr>
          <a:xfrm>
            <a:off x="695326" y="261000"/>
            <a:ext cx="3312674" cy="792000"/>
          </a:xfrm>
        </p:spPr>
        <p:txBody>
          <a:bodyPr/>
          <a:lstStyle/>
          <a:p>
            <a:pPr>
              <a:lnSpc>
                <a:spcPct val="150000"/>
              </a:lnSpc>
            </a:pPr>
            <a:r>
              <a:rPr lang="en-GB" dirty="0"/>
              <a:t>To Avoid these Market Failures: </a:t>
            </a:r>
            <a:br>
              <a:rPr lang="en-GB" dirty="0"/>
            </a:br>
            <a:r>
              <a:rPr lang="en-GB" dirty="0"/>
              <a:t>Sustainability &amp; Environmental Governance</a:t>
            </a:r>
          </a:p>
        </p:txBody>
      </p:sp>
      <p:sp>
        <p:nvSpPr>
          <p:cNvPr id="5" name="Datumsplatzhalter 4">
            <a:extLst>
              <a:ext uri="{FF2B5EF4-FFF2-40B4-BE49-F238E27FC236}">
                <a16:creationId xmlns:a16="http://schemas.microsoft.com/office/drawing/2014/main" id="{DA331DF1-A7E7-41C2-E9C6-F06141E020A6}"/>
              </a:ext>
            </a:extLst>
          </p:cNvPr>
          <p:cNvSpPr>
            <a:spLocks noGrp="1"/>
          </p:cNvSpPr>
          <p:nvPr>
            <p:ph type="dt" sz="half" idx="10"/>
          </p:nvPr>
        </p:nvSpPr>
        <p:spPr>
          <a:xfrm>
            <a:off x="7968000" y="6439500"/>
            <a:ext cx="3672000" cy="144000"/>
          </a:xfrm>
        </p:spPr>
        <p:txBody>
          <a:bodyPr/>
          <a:lstStyle/>
          <a:p>
            <a:r>
              <a:rPr lang="en-GB"/>
              <a:t>(Li &amp; Ding, 2020:5)</a:t>
            </a:r>
            <a:endParaRPr lang="en-GB" dirty="0"/>
          </a:p>
        </p:txBody>
      </p:sp>
      <p:sp>
        <p:nvSpPr>
          <p:cNvPr id="6" name="Fußzeilenplatzhalter 5">
            <a:extLst>
              <a:ext uri="{FF2B5EF4-FFF2-40B4-BE49-F238E27FC236}">
                <a16:creationId xmlns:a16="http://schemas.microsoft.com/office/drawing/2014/main" id="{766324F2-EBD7-5C15-B0F6-B3FE7DEE9181}"/>
              </a:ext>
            </a:extLst>
          </p:cNvPr>
          <p:cNvSpPr>
            <a:spLocks noGrp="1"/>
          </p:cNvSpPr>
          <p:nvPr>
            <p:ph type="ftr" sz="quarter" idx="11"/>
          </p:nvPr>
        </p:nvSpPr>
        <p:spPr/>
        <p:txBody>
          <a:bodyPr/>
          <a:lstStyle/>
          <a:p>
            <a:r>
              <a:rPr lang="en-GB"/>
              <a:t>KMH / SEM</a:t>
            </a:r>
            <a:endParaRPr lang="en-GB" dirty="0"/>
          </a:p>
        </p:txBody>
      </p:sp>
      <p:pic>
        <p:nvPicPr>
          <p:cNvPr id="7170" name="Picture 2" descr="Ijerph 17 01778 g001">
            <a:extLst>
              <a:ext uri="{FF2B5EF4-FFF2-40B4-BE49-F238E27FC236}">
                <a16:creationId xmlns:a16="http://schemas.microsoft.com/office/drawing/2014/main" id="{BF96BAA0-AD44-B3C9-076E-D28E636EA7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84906" y="440400"/>
            <a:ext cx="7047094" cy="558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244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B3808-6C37-07BC-C2F9-E76BDB31F8B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3FE17CC-C6DD-E4F3-B9C1-A1D844C8189A}"/>
              </a:ext>
            </a:extLst>
          </p:cNvPr>
          <p:cNvSpPr>
            <a:spLocks noGrp="1"/>
          </p:cNvSpPr>
          <p:nvPr>
            <p:ph type="sldNum" sz="quarter" idx="12"/>
          </p:nvPr>
        </p:nvSpPr>
        <p:spPr/>
        <p:txBody>
          <a:bodyPr/>
          <a:lstStyle/>
          <a:p>
            <a:fld id="{D836C0FE-70CA-4950-82D6-CF602CC2B770}" type="slidenum">
              <a:rPr lang="en-GB" smtClean="0"/>
              <a:t>5</a:t>
            </a:fld>
            <a:endParaRPr lang="en-GB" dirty="0"/>
          </a:p>
        </p:txBody>
      </p:sp>
      <p:sp>
        <p:nvSpPr>
          <p:cNvPr id="3" name="Titel 2">
            <a:extLst>
              <a:ext uri="{FF2B5EF4-FFF2-40B4-BE49-F238E27FC236}">
                <a16:creationId xmlns:a16="http://schemas.microsoft.com/office/drawing/2014/main" id="{58BE4910-51AF-988F-15DA-6E945D437BDC}"/>
              </a:ext>
            </a:extLst>
          </p:cNvPr>
          <p:cNvSpPr>
            <a:spLocks noGrp="1"/>
          </p:cNvSpPr>
          <p:nvPr>
            <p:ph type="title"/>
          </p:nvPr>
        </p:nvSpPr>
        <p:spPr/>
        <p:txBody>
          <a:bodyPr/>
          <a:lstStyle/>
          <a:p>
            <a:r>
              <a:rPr lang="en-GB" dirty="0"/>
              <a:t>So …</a:t>
            </a:r>
          </a:p>
        </p:txBody>
      </p:sp>
      <p:sp>
        <p:nvSpPr>
          <p:cNvPr id="4" name="Inhaltsplatzhalter 3">
            <a:extLst>
              <a:ext uri="{FF2B5EF4-FFF2-40B4-BE49-F238E27FC236}">
                <a16:creationId xmlns:a16="http://schemas.microsoft.com/office/drawing/2014/main" id="{368051FB-BDB2-3D14-426A-DD289B5F7BD2}"/>
              </a:ext>
            </a:extLst>
          </p:cNvPr>
          <p:cNvSpPr>
            <a:spLocks noGrp="1"/>
          </p:cNvSpPr>
          <p:nvPr>
            <p:ph idx="1"/>
          </p:nvPr>
        </p:nvSpPr>
        <p:spPr>
          <a:xfrm>
            <a:off x="335325" y="5251157"/>
            <a:ext cx="10800675" cy="1223264"/>
          </a:xfrm>
        </p:spPr>
        <p:txBody>
          <a:bodyPr>
            <a:normAutofit/>
          </a:bodyPr>
          <a:lstStyle/>
          <a:p>
            <a:pPr marL="0" indent="0" algn="ctr">
              <a:spcAft>
                <a:spcPts val="400"/>
              </a:spcAft>
              <a:buNone/>
            </a:pPr>
            <a:r>
              <a:rPr lang="en-GB" sz="3600" b="1" dirty="0"/>
              <a:t>👉 give me the tools &amp; we manage it!</a:t>
            </a:r>
          </a:p>
        </p:txBody>
      </p:sp>
      <p:sp>
        <p:nvSpPr>
          <p:cNvPr id="5" name="Datumsplatzhalter 4">
            <a:extLst>
              <a:ext uri="{FF2B5EF4-FFF2-40B4-BE49-F238E27FC236}">
                <a16:creationId xmlns:a16="http://schemas.microsoft.com/office/drawing/2014/main" id="{FC92DE18-1131-C0F7-4D09-E24614049E5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469D5A5-1E25-E261-7DD7-9CC78422F347}"/>
              </a:ext>
            </a:extLst>
          </p:cNvPr>
          <p:cNvSpPr>
            <a:spLocks noGrp="1"/>
          </p:cNvSpPr>
          <p:nvPr>
            <p:ph type="ftr" sz="quarter" idx="11"/>
          </p:nvPr>
        </p:nvSpPr>
        <p:spPr/>
        <p:txBody>
          <a:bodyPr/>
          <a:lstStyle/>
          <a:p>
            <a:r>
              <a:rPr lang="en-GB" dirty="0"/>
              <a:t>KMH / SEM</a:t>
            </a:r>
          </a:p>
        </p:txBody>
      </p:sp>
      <p:pic>
        <p:nvPicPr>
          <p:cNvPr id="11" name="Grafik 10" descr="Ein Bild, das Sport, Person, körperliche Fitness, Muskel enthält.&#10;&#10;KI-generierte Inhalte können fehlerhaft sein.">
            <a:extLst>
              <a:ext uri="{FF2B5EF4-FFF2-40B4-BE49-F238E27FC236}">
                <a16:creationId xmlns:a16="http://schemas.microsoft.com/office/drawing/2014/main" id="{CB39F5AD-2F7D-9375-3E47-00A3E7455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999" y="1202094"/>
            <a:ext cx="6480002" cy="426795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125038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BE5447-DC66-DA4F-3B81-4E388DAD0A01}"/>
              </a:ext>
            </a:extLst>
          </p:cNvPr>
          <p:cNvSpPr>
            <a:spLocks noGrp="1"/>
          </p:cNvSpPr>
          <p:nvPr>
            <p:ph type="sldNum" sz="quarter" idx="12"/>
          </p:nvPr>
        </p:nvSpPr>
        <p:spPr/>
        <p:txBody>
          <a:bodyPr/>
          <a:lstStyle/>
          <a:p>
            <a:fld id="{D836C0FE-70CA-4950-82D6-CF602CC2B770}" type="slidenum">
              <a:rPr lang="en-GB" smtClean="0"/>
              <a:t>50</a:t>
            </a:fld>
            <a:endParaRPr lang="en-GB" dirty="0"/>
          </a:p>
        </p:txBody>
      </p:sp>
      <p:sp>
        <p:nvSpPr>
          <p:cNvPr id="3" name="Titel 2">
            <a:extLst>
              <a:ext uri="{FF2B5EF4-FFF2-40B4-BE49-F238E27FC236}">
                <a16:creationId xmlns:a16="http://schemas.microsoft.com/office/drawing/2014/main" id="{52A78589-3F0F-8D22-DA2E-AF7B7A1D9474}"/>
              </a:ext>
            </a:extLst>
          </p:cNvPr>
          <p:cNvSpPr>
            <a:spLocks noGrp="1"/>
          </p:cNvSpPr>
          <p:nvPr>
            <p:ph type="title"/>
          </p:nvPr>
        </p:nvSpPr>
        <p:spPr/>
        <p:txBody>
          <a:bodyPr/>
          <a:lstStyle/>
          <a:p>
            <a:r>
              <a:rPr lang="en-GB" dirty="0"/>
              <a:t>S&amp;E Management vs. Governance</a:t>
            </a:r>
          </a:p>
        </p:txBody>
      </p:sp>
      <p:graphicFrame>
        <p:nvGraphicFramePr>
          <p:cNvPr id="13" name="Inhaltsplatzhalter 12">
            <a:extLst>
              <a:ext uri="{FF2B5EF4-FFF2-40B4-BE49-F238E27FC236}">
                <a16:creationId xmlns:a16="http://schemas.microsoft.com/office/drawing/2014/main" id="{1B7232CE-4383-E022-B9F1-49DA2EF0269A}"/>
              </a:ext>
            </a:extLst>
          </p:cNvPr>
          <p:cNvGraphicFramePr>
            <a:graphicFrameLocks noGrp="1"/>
          </p:cNvGraphicFramePr>
          <p:nvPr>
            <p:ph idx="1"/>
            <p:extLst>
              <p:ext uri="{D42A27DB-BD31-4B8C-83A1-F6EECF244321}">
                <p14:modId xmlns:p14="http://schemas.microsoft.com/office/powerpoint/2010/main" val="4138737774"/>
              </p:ext>
            </p:extLst>
          </p:nvPr>
        </p:nvGraphicFramePr>
        <p:xfrm>
          <a:off x="695325" y="1845000"/>
          <a:ext cx="10801350" cy="3888000"/>
        </p:xfrm>
        <a:graphic>
          <a:graphicData uri="http://schemas.openxmlformats.org/drawingml/2006/table">
            <a:tbl>
              <a:tblPr firstRow="1">
                <a:tableStyleId>{B301B821-A1FF-4177-AEE7-76D212191A09}</a:tableStyleId>
              </a:tblPr>
              <a:tblGrid>
                <a:gridCol w="1944000">
                  <a:extLst>
                    <a:ext uri="{9D8B030D-6E8A-4147-A177-3AD203B41FA5}">
                      <a16:colId xmlns:a16="http://schemas.microsoft.com/office/drawing/2014/main" val="4251160262"/>
                    </a:ext>
                  </a:extLst>
                </a:gridCol>
                <a:gridCol w="4248000">
                  <a:extLst>
                    <a:ext uri="{9D8B030D-6E8A-4147-A177-3AD203B41FA5}">
                      <a16:colId xmlns:a16="http://schemas.microsoft.com/office/drawing/2014/main" val="2577881112"/>
                    </a:ext>
                  </a:extLst>
                </a:gridCol>
                <a:gridCol w="4609350">
                  <a:extLst>
                    <a:ext uri="{9D8B030D-6E8A-4147-A177-3AD203B41FA5}">
                      <a16:colId xmlns:a16="http://schemas.microsoft.com/office/drawing/2014/main" val="2156999504"/>
                    </a:ext>
                  </a:extLst>
                </a:gridCol>
              </a:tblGrid>
              <a:tr h="518400">
                <a:tc>
                  <a:txBody>
                    <a:bodyPr/>
                    <a:lstStyle/>
                    <a:p>
                      <a:r>
                        <a:rPr lang="de-AT" b="1" dirty="0"/>
                        <a:t>Aspect</a:t>
                      </a:r>
                      <a:endParaRPr lang="de-AT" dirty="0"/>
                    </a:p>
                  </a:txBody>
                  <a:tcPr anchor="ctr"/>
                </a:tc>
                <a:tc>
                  <a:txBody>
                    <a:bodyPr/>
                    <a:lstStyle/>
                    <a:p>
                      <a:r>
                        <a:rPr lang="de-AT" b="1" dirty="0"/>
                        <a:t>Sustainability Management</a:t>
                      </a:r>
                      <a:endParaRPr lang="de-AT" dirty="0"/>
                    </a:p>
                  </a:txBody>
                  <a:tcPr anchor="ctr"/>
                </a:tc>
                <a:tc>
                  <a:txBody>
                    <a:bodyPr/>
                    <a:lstStyle/>
                    <a:p>
                      <a:r>
                        <a:rPr lang="de-AT" b="1" dirty="0"/>
                        <a:t>Sustainability Governance</a:t>
                      </a:r>
                      <a:endParaRPr lang="de-AT" dirty="0"/>
                    </a:p>
                  </a:txBody>
                  <a:tcPr anchor="ctr"/>
                </a:tc>
                <a:extLst>
                  <a:ext uri="{0D108BD9-81ED-4DB2-BD59-A6C34878D82A}">
                    <a16:rowId xmlns:a16="http://schemas.microsoft.com/office/drawing/2014/main" val="3029555854"/>
                  </a:ext>
                </a:extLst>
              </a:tr>
              <a:tr h="673920">
                <a:tc>
                  <a:txBody>
                    <a:bodyPr/>
                    <a:lstStyle/>
                    <a:p>
                      <a:r>
                        <a:rPr lang="de-AT" b="1" dirty="0"/>
                        <a:t>Main Actors</a:t>
                      </a:r>
                      <a:endParaRPr lang="de-AT" dirty="0"/>
                    </a:p>
                  </a:txBody>
                  <a:tcPr anchor="ctr"/>
                </a:tc>
                <a:tc>
                  <a:txBody>
                    <a:bodyPr/>
                    <a:lstStyle/>
                    <a:p>
                      <a:r>
                        <a:rPr lang="de-AT" dirty="0"/>
                        <a:t>Companies, business managers</a:t>
                      </a:r>
                    </a:p>
                  </a:txBody>
                  <a:tcPr anchor="ctr"/>
                </a:tc>
                <a:tc>
                  <a:txBody>
                    <a:bodyPr/>
                    <a:lstStyle/>
                    <a:p>
                      <a:r>
                        <a:rPr lang="en-US" dirty="0"/>
                        <a:t>Governments, NGOs, international bodies, networks</a:t>
                      </a:r>
                    </a:p>
                  </a:txBody>
                  <a:tcPr anchor="ctr"/>
                </a:tc>
                <a:extLst>
                  <a:ext uri="{0D108BD9-81ED-4DB2-BD59-A6C34878D82A}">
                    <a16:rowId xmlns:a16="http://schemas.microsoft.com/office/drawing/2014/main" val="3865068225"/>
                  </a:ext>
                </a:extLst>
              </a:tr>
              <a:tr h="673920">
                <a:tc>
                  <a:txBody>
                    <a:bodyPr/>
                    <a:lstStyle/>
                    <a:p>
                      <a:r>
                        <a:rPr lang="de-AT" b="1" dirty="0"/>
                        <a:t>Scope of Action</a:t>
                      </a:r>
                      <a:endParaRPr lang="de-AT" dirty="0"/>
                    </a:p>
                  </a:txBody>
                  <a:tcPr anchor="ctr"/>
                </a:tc>
                <a:tc>
                  <a:txBody>
                    <a:bodyPr/>
                    <a:lstStyle/>
                    <a:p>
                      <a:r>
                        <a:rPr lang="de-AT" dirty="0"/>
                        <a:t>Organisational, intra-firm</a:t>
                      </a:r>
                    </a:p>
                  </a:txBody>
                  <a:tcPr anchor="ctr"/>
                </a:tc>
                <a:tc>
                  <a:txBody>
                    <a:bodyPr/>
                    <a:lstStyle/>
                    <a:p>
                      <a:r>
                        <a:rPr lang="de-AT" dirty="0"/>
                        <a:t>Societal, systemic</a:t>
                      </a:r>
                    </a:p>
                  </a:txBody>
                  <a:tcPr anchor="ctr"/>
                </a:tc>
                <a:extLst>
                  <a:ext uri="{0D108BD9-81ED-4DB2-BD59-A6C34878D82A}">
                    <a16:rowId xmlns:a16="http://schemas.microsoft.com/office/drawing/2014/main" val="2199481957"/>
                  </a:ext>
                </a:extLst>
              </a:tr>
              <a:tr h="673920">
                <a:tc>
                  <a:txBody>
                    <a:bodyPr/>
                    <a:lstStyle/>
                    <a:p>
                      <a:r>
                        <a:rPr lang="de-AT" b="1" dirty="0"/>
                        <a:t>Focus</a:t>
                      </a:r>
                      <a:endParaRPr lang="de-AT" dirty="0"/>
                    </a:p>
                  </a:txBody>
                  <a:tcPr anchor="ctr"/>
                </a:tc>
                <a:tc>
                  <a:txBody>
                    <a:bodyPr/>
                    <a:lstStyle/>
                    <a:p>
                      <a:r>
                        <a:rPr lang="de-AT" dirty="0"/>
                        <a:t>Strategy, operations, stakeholder dialogue</a:t>
                      </a:r>
                    </a:p>
                  </a:txBody>
                  <a:tcPr anchor="ctr"/>
                </a:tc>
                <a:tc>
                  <a:txBody>
                    <a:bodyPr/>
                    <a:lstStyle/>
                    <a:p>
                      <a:r>
                        <a:rPr lang="de-AT" dirty="0"/>
                        <a:t>Policy-making, institutional frameworks</a:t>
                      </a:r>
                    </a:p>
                  </a:txBody>
                  <a:tcPr anchor="ctr"/>
                </a:tc>
                <a:extLst>
                  <a:ext uri="{0D108BD9-81ED-4DB2-BD59-A6C34878D82A}">
                    <a16:rowId xmlns:a16="http://schemas.microsoft.com/office/drawing/2014/main" val="1560160503"/>
                  </a:ext>
                </a:extLst>
              </a:tr>
              <a:tr h="673920">
                <a:tc>
                  <a:txBody>
                    <a:bodyPr/>
                    <a:lstStyle/>
                    <a:p>
                      <a:r>
                        <a:rPr lang="de-AT" b="1" dirty="0"/>
                        <a:t>Goal</a:t>
                      </a:r>
                      <a:endParaRPr lang="de-AT" dirty="0"/>
                    </a:p>
                  </a:txBody>
                  <a:tcPr anchor="ctr"/>
                </a:tc>
                <a:tc>
                  <a:txBody>
                    <a:bodyPr/>
                    <a:lstStyle/>
                    <a:p>
                      <a:r>
                        <a:rPr lang="de-AT" dirty="0"/>
                        <a:t>Integrate sustainability into business</a:t>
                      </a:r>
                    </a:p>
                  </a:txBody>
                  <a:tcPr anchor="ctr"/>
                </a:tc>
                <a:tc>
                  <a:txBody>
                    <a:bodyPr/>
                    <a:lstStyle/>
                    <a:p>
                      <a:r>
                        <a:rPr lang="en-US" dirty="0"/>
                        <a:t>Coordinate multi-level action </a:t>
                      </a:r>
                      <a:br>
                        <a:rPr lang="en-US" dirty="0"/>
                      </a:br>
                      <a:r>
                        <a:rPr lang="en-US" dirty="0"/>
                        <a:t>for sustainable development</a:t>
                      </a:r>
                    </a:p>
                  </a:txBody>
                  <a:tcPr anchor="ctr"/>
                </a:tc>
                <a:extLst>
                  <a:ext uri="{0D108BD9-81ED-4DB2-BD59-A6C34878D82A}">
                    <a16:rowId xmlns:a16="http://schemas.microsoft.com/office/drawing/2014/main" val="2344342414"/>
                  </a:ext>
                </a:extLst>
              </a:tr>
              <a:tr h="673920">
                <a:tc>
                  <a:txBody>
                    <a:bodyPr/>
                    <a:lstStyle/>
                    <a:p>
                      <a:r>
                        <a:rPr lang="de-AT" b="1" dirty="0"/>
                        <a:t>Key Tools</a:t>
                      </a:r>
                      <a:endParaRPr lang="de-AT" dirty="0"/>
                    </a:p>
                  </a:txBody>
                  <a:tcPr anchor="ctr"/>
                </a:tc>
                <a:tc>
                  <a:txBody>
                    <a:bodyPr/>
                    <a:lstStyle/>
                    <a:p>
                      <a:r>
                        <a:rPr lang="de-AT" dirty="0"/>
                        <a:t>Reporting, auditing, CSR, ESG</a:t>
                      </a:r>
                    </a:p>
                  </a:txBody>
                  <a:tcPr anchor="ctr"/>
                </a:tc>
                <a:tc>
                  <a:txBody>
                    <a:bodyPr/>
                    <a:lstStyle/>
                    <a:p>
                      <a:r>
                        <a:rPr lang="en-US" dirty="0"/>
                        <a:t>Laws, treaties, frameworks, public policy</a:t>
                      </a:r>
                    </a:p>
                  </a:txBody>
                  <a:tcPr anchor="ctr"/>
                </a:tc>
                <a:extLst>
                  <a:ext uri="{0D108BD9-81ED-4DB2-BD59-A6C34878D82A}">
                    <a16:rowId xmlns:a16="http://schemas.microsoft.com/office/drawing/2014/main" val="1244323543"/>
                  </a:ext>
                </a:extLst>
              </a:tr>
            </a:tbl>
          </a:graphicData>
        </a:graphic>
      </p:graphicFrame>
      <p:sp>
        <p:nvSpPr>
          <p:cNvPr id="5" name="Datumsplatzhalter 4">
            <a:extLst>
              <a:ext uri="{FF2B5EF4-FFF2-40B4-BE49-F238E27FC236}">
                <a16:creationId xmlns:a16="http://schemas.microsoft.com/office/drawing/2014/main" id="{5F903997-27F9-4F70-7EDD-5F565121277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D0CC835-561E-0BB2-4CD7-B542A3FCBE4E}"/>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1611579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A1853-877B-C2FF-5E6A-3F7F2157327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01F3963-6784-39DA-CFB3-3C1652C9E229}"/>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C437A618-B125-2462-558E-6C0EF22C4251}"/>
              </a:ext>
            </a:extLst>
          </p:cNvPr>
          <p:cNvSpPr>
            <a:spLocks noGrp="1"/>
          </p:cNvSpPr>
          <p:nvPr>
            <p:ph type="title"/>
          </p:nvPr>
        </p:nvSpPr>
        <p:spPr/>
        <p:txBody>
          <a:bodyPr/>
          <a:lstStyle/>
          <a:p>
            <a:r>
              <a:rPr lang="en-GB" dirty="0"/>
              <a:t>I get it …</a:t>
            </a:r>
          </a:p>
        </p:txBody>
      </p:sp>
      <p:sp>
        <p:nvSpPr>
          <p:cNvPr id="4" name="Inhaltsplatzhalter 3">
            <a:extLst>
              <a:ext uri="{FF2B5EF4-FFF2-40B4-BE49-F238E27FC236}">
                <a16:creationId xmlns:a16="http://schemas.microsoft.com/office/drawing/2014/main" id="{27FD3E8E-9334-268E-1DAF-6401ABC035C3}"/>
              </a:ext>
            </a:extLst>
          </p:cNvPr>
          <p:cNvSpPr>
            <a:spLocks noGrp="1"/>
          </p:cNvSpPr>
          <p:nvPr>
            <p:ph idx="1"/>
          </p:nvPr>
        </p:nvSpPr>
        <p:spPr>
          <a:xfrm>
            <a:off x="335325" y="5251157"/>
            <a:ext cx="10800675" cy="1223264"/>
          </a:xfrm>
        </p:spPr>
        <p:txBody>
          <a:bodyPr>
            <a:normAutofit/>
          </a:bodyPr>
          <a:lstStyle/>
          <a:p>
            <a:pPr marL="0" indent="0" algn="ctr">
              <a:spcAft>
                <a:spcPts val="400"/>
              </a:spcAft>
              <a:buNone/>
            </a:pPr>
            <a:r>
              <a:rPr lang="en-GB" sz="3600" b="1" dirty="0"/>
              <a:t>👉 give me the tools &amp; we manage it!</a:t>
            </a:r>
          </a:p>
        </p:txBody>
      </p:sp>
      <p:sp>
        <p:nvSpPr>
          <p:cNvPr id="5" name="Datumsplatzhalter 4">
            <a:extLst>
              <a:ext uri="{FF2B5EF4-FFF2-40B4-BE49-F238E27FC236}">
                <a16:creationId xmlns:a16="http://schemas.microsoft.com/office/drawing/2014/main" id="{1AEBE9A0-61F3-2C97-4946-5AC062B7488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07E09D4-0E37-62C4-4380-F73723767F3A}"/>
              </a:ext>
            </a:extLst>
          </p:cNvPr>
          <p:cNvSpPr>
            <a:spLocks noGrp="1"/>
          </p:cNvSpPr>
          <p:nvPr>
            <p:ph type="ftr" sz="quarter" idx="11"/>
          </p:nvPr>
        </p:nvSpPr>
        <p:spPr/>
        <p:txBody>
          <a:bodyPr/>
          <a:lstStyle/>
          <a:p>
            <a:r>
              <a:rPr lang="en-GB" dirty="0"/>
              <a:t>KMH / SEM</a:t>
            </a:r>
          </a:p>
        </p:txBody>
      </p:sp>
      <p:pic>
        <p:nvPicPr>
          <p:cNvPr id="11" name="Grafik 10" descr="Ein Bild, das Sport, Person, körperliche Fitness, Muskel enthält.&#10;&#10;KI-generierte Inhalte können fehlerhaft sein.">
            <a:extLst>
              <a:ext uri="{FF2B5EF4-FFF2-40B4-BE49-F238E27FC236}">
                <a16:creationId xmlns:a16="http://schemas.microsoft.com/office/drawing/2014/main" id="{8D77AA88-24F9-F679-5865-6FEE04C766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999" y="1202094"/>
            <a:ext cx="6480002" cy="426795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33104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0571619-167F-3FDF-89F8-F0ADC9A65869}"/>
              </a:ext>
            </a:extLst>
          </p:cNvPr>
          <p:cNvSpPr>
            <a:spLocks noGrp="1"/>
          </p:cNvSpPr>
          <p:nvPr>
            <p:ph type="sldNum" sz="quarter" idx="12"/>
          </p:nvPr>
        </p:nvSpPr>
        <p:spPr/>
        <p:txBody>
          <a:bodyPr/>
          <a:lstStyle/>
          <a:p>
            <a:fld id="{D836C0FE-70CA-4950-82D6-CF602CC2B770}" type="slidenum">
              <a:rPr lang="en-GB" smtClean="0"/>
              <a:t>52</a:t>
            </a:fld>
            <a:endParaRPr lang="en-GB" dirty="0"/>
          </a:p>
        </p:txBody>
      </p:sp>
      <p:sp>
        <p:nvSpPr>
          <p:cNvPr id="3" name="Titel 2">
            <a:extLst>
              <a:ext uri="{FF2B5EF4-FFF2-40B4-BE49-F238E27FC236}">
                <a16:creationId xmlns:a16="http://schemas.microsoft.com/office/drawing/2014/main" id="{B75217D1-2DFD-A109-A795-D130E1D2911C}"/>
              </a:ext>
            </a:extLst>
          </p:cNvPr>
          <p:cNvSpPr>
            <a:spLocks noGrp="1"/>
          </p:cNvSpPr>
          <p:nvPr>
            <p:ph type="title"/>
          </p:nvPr>
        </p:nvSpPr>
        <p:spPr/>
        <p:txBody>
          <a:bodyPr/>
          <a:lstStyle/>
          <a:p>
            <a:r>
              <a:rPr lang="en-GB" dirty="0"/>
              <a:t>Noooo …</a:t>
            </a:r>
          </a:p>
        </p:txBody>
      </p:sp>
      <p:pic>
        <p:nvPicPr>
          <p:cNvPr id="8" name="Inhaltsplatzhalter 7" descr="Ein Bild, das Menschliches Gesicht, Kleidung, Person, Mann enthält.&#10;&#10;KI-generierte Inhalte können fehlerhaft sein.">
            <a:extLst>
              <a:ext uri="{FF2B5EF4-FFF2-40B4-BE49-F238E27FC236}">
                <a16:creationId xmlns:a16="http://schemas.microsoft.com/office/drawing/2014/main" id="{9A6A556B-E79A-355B-B7BD-59B5277EE8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8574" y="1701000"/>
            <a:ext cx="7054852" cy="3952416"/>
          </a:xfrm>
          <a:ln w="6350">
            <a:solidFill>
              <a:srgbClr val="000000"/>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8F4BF0E2-2358-E248-3ADF-05BF51F7319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AE16527-0852-8884-BA1A-134CBBC12E7B}"/>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1765536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43E6A43-F42E-6305-8D92-5C1A1BC9ACB3}"/>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2230E7AA-FE6D-750B-570A-BEA10C7FEC65}"/>
              </a:ext>
            </a:extLst>
          </p:cNvPr>
          <p:cNvSpPr>
            <a:spLocks noGrp="1"/>
          </p:cNvSpPr>
          <p:nvPr>
            <p:ph type="title"/>
          </p:nvPr>
        </p:nvSpPr>
        <p:spPr/>
        <p:txBody>
          <a:bodyPr/>
          <a:lstStyle/>
          <a:p>
            <a:r>
              <a:rPr lang="en-GB" dirty="0"/>
              <a:t>Who are Governments &amp; Public Entities?</a:t>
            </a:r>
          </a:p>
        </p:txBody>
      </p:sp>
      <p:sp>
        <p:nvSpPr>
          <p:cNvPr id="5" name="Datumsplatzhalter 4">
            <a:extLst>
              <a:ext uri="{FF2B5EF4-FFF2-40B4-BE49-F238E27FC236}">
                <a16:creationId xmlns:a16="http://schemas.microsoft.com/office/drawing/2014/main" id="{A049A4DA-FB99-0F3D-9388-4AEB858068B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553DF35-7D45-3EB3-C387-9F8E300834B3}"/>
              </a:ext>
            </a:extLst>
          </p:cNvPr>
          <p:cNvSpPr>
            <a:spLocks noGrp="1"/>
          </p:cNvSpPr>
          <p:nvPr>
            <p:ph type="ftr" sz="quarter" idx="11"/>
          </p:nvPr>
        </p:nvSpPr>
        <p:spPr/>
        <p:txBody>
          <a:bodyPr/>
          <a:lstStyle/>
          <a:p>
            <a:r>
              <a:rPr lang="en-GB"/>
              <a:t>KMH / SEM</a:t>
            </a:r>
            <a:endParaRPr lang="en-GB" dirty="0"/>
          </a:p>
        </p:txBody>
      </p:sp>
      <p:sp>
        <p:nvSpPr>
          <p:cNvPr id="7" name="Inhaltsplatzhalter 3">
            <a:extLst>
              <a:ext uri="{FF2B5EF4-FFF2-40B4-BE49-F238E27FC236}">
                <a16:creationId xmlns:a16="http://schemas.microsoft.com/office/drawing/2014/main" id="{2A312B04-DB1B-3A76-8DB7-46C82A90C036}"/>
              </a:ext>
            </a:extLst>
          </p:cNvPr>
          <p:cNvSpPr>
            <a:spLocks noGrp="1"/>
          </p:cNvSpPr>
          <p:nvPr>
            <p:ph idx="1"/>
          </p:nvPr>
        </p:nvSpPr>
        <p:spPr>
          <a:xfrm>
            <a:off x="695325" y="1196975"/>
            <a:ext cx="10800675" cy="4967288"/>
          </a:xfrm>
        </p:spPr>
        <p:txBody>
          <a:bodyPr>
            <a:normAutofit fontScale="92500" lnSpcReduction="10000"/>
          </a:bodyPr>
          <a:lstStyle/>
          <a:p>
            <a:pPr marL="0" indent="0" algn="ctr">
              <a:buNone/>
            </a:pPr>
            <a:r>
              <a:rPr lang="en-GB" sz="33000" dirty="0"/>
              <a:t>🤔</a:t>
            </a:r>
          </a:p>
        </p:txBody>
      </p:sp>
    </p:spTree>
    <p:extLst>
      <p:ext uri="{BB962C8B-B14F-4D97-AF65-F5344CB8AC3E}">
        <p14:creationId xmlns:p14="http://schemas.microsoft.com/office/powerpoint/2010/main" val="1530750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C23AB-2382-7698-91DD-1DD59DFE1C76}"/>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E530D698-5A40-ED56-A7AC-AE963EC1E7A7}"/>
              </a:ext>
            </a:extLst>
          </p:cNvPr>
          <p:cNvSpPr>
            <a:spLocks noGrp="1"/>
          </p:cNvSpPr>
          <p:nvPr>
            <p:ph type="title"/>
          </p:nvPr>
        </p:nvSpPr>
        <p:spPr/>
        <p:txBody>
          <a:bodyPr/>
          <a:lstStyle/>
          <a:p>
            <a:r>
              <a:rPr lang="en-GB" dirty="0"/>
              <a:t>Public Entities &amp; where to </a:t>
            </a:r>
            <a:br>
              <a:rPr lang="en-GB" dirty="0"/>
            </a:br>
            <a:r>
              <a:rPr lang="en-GB" dirty="0"/>
              <a:t>find them</a:t>
            </a:r>
          </a:p>
        </p:txBody>
      </p:sp>
      <p:sp>
        <p:nvSpPr>
          <p:cNvPr id="2" name="Foliennummernplatzhalter 1">
            <a:extLst>
              <a:ext uri="{FF2B5EF4-FFF2-40B4-BE49-F238E27FC236}">
                <a16:creationId xmlns:a16="http://schemas.microsoft.com/office/drawing/2014/main" id="{CEC1DB83-3FAB-AD93-9D17-91D8B5FB6B20}"/>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54</a:t>
            </a:fld>
            <a:endParaRPr lang="en-GB" dirty="0"/>
          </a:p>
        </p:txBody>
      </p:sp>
      <p:sp>
        <p:nvSpPr>
          <p:cNvPr id="6" name="Fußzeilenplatzhalter 5">
            <a:extLst>
              <a:ext uri="{FF2B5EF4-FFF2-40B4-BE49-F238E27FC236}">
                <a16:creationId xmlns:a16="http://schemas.microsoft.com/office/drawing/2014/main" id="{597B0B30-9A19-8DEA-EFE9-A6203891B285}"/>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69037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E9B04-6B05-03D0-7E88-58579452312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B3DB2CA-C229-7100-4CC6-A00C670FDDF8}"/>
              </a:ext>
            </a:extLst>
          </p:cNvPr>
          <p:cNvSpPr>
            <a:spLocks noGrp="1"/>
          </p:cNvSpPr>
          <p:nvPr>
            <p:ph type="sldNum" sz="quarter" idx="12"/>
          </p:nvPr>
        </p:nvSpPr>
        <p:spPr/>
        <p:txBody>
          <a:bodyPr/>
          <a:lstStyle/>
          <a:p>
            <a:fld id="{D836C0FE-70CA-4950-82D6-CF602CC2B770}" type="slidenum">
              <a:rPr lang="en-GB" smtClean="0"/>
              <a:t>55</a:t>
            </a:fld>
            <a:endParaRPr lang="en-GB" dirty="0"/>
          </a:p>
        </p:txBody>
      </p:sp>
      <p:sp>
        <p:nvSpPr>
          <p:cNvPr id="3" name="Titel 2">
            <a:extLst>
              <a:ext uri="{FF2B5EF4-FFF2-40B4-BE49-F238E27FC236}">
                <a16:creationId xmlns:a16="http://schemas.microsoft.com/office/drawing/2014/main" id="{047B5A59-9F9F-64B6-BAA3-06BBE0171497}"/>
              </a:ext>
            </a:extLst>
          </p:cNvPr>
          <p:cNvSpPr>
            <a:spLocks noGrp="1"/>
          </p:cNvSpPr>
          <p:nvPr>
            <p:ph type="title"/>
          </p:nvPr>
        </p:nvSpPr>
        <p:spPr/>
        <p:txBody>
          <a:bodyPr/>
          <a:lstStyle/>
          <a:p>
            <a:r>
              <a:rPr lang="en-GB" dirty="0"/>
              <a:t>Well … Quite </a:t>
            </a:r>
            <a:r>
              <a:rPr lang="en-GB"/>
              <a:t>Easy ✅</a:t>
            </a:r>
            <a:endParaRPr lang="en-GB" dirty="0"/>
          </a:p>
        </p:txBody>
      </p:sp>
      <p:sp>
        <p:nvSpPr>
          <p:cNvPr id="5" name="Datumsplatzhalter 4">
            <a:extLst>
              <a:ext uri="{FF2B5EF4-FFF2-40B4-BE49-F238E27FC236}">
                <a16:creationId xmlns:a16="http://schemas.microsoft.com/office/drawing/2014/main" id="{16B9A4DE-2C42-D906-93AF-C226048360AC}"/>
              </a:ext>
            </a:extLst>
          </p:cNvPr>
          <p:cNvSpPr>
            <a:spLocks noGrp="1"/>
          </p:cNvSpPr>
          <p:nvPr>
            <p:ph type="dt" sz="half" idx="10"/>
          </p:nvPr>
        </p:nvSpPr>
        <p:spPr/>
        <p:txBody>
          <a:bodyPr/>
          <a:lstStyle/>
          <a:p>
            <a:r>
              <a:rPr lang="en-GB"/>
              <a:t>(BKA, 2025)</a:t>
            </a:r>
            <a:endParaRPr lang="en-GB" dirty="0"/>
          </a:p>
        </p:txBody>
      </p:sp>
      <p:sp>
        <p:nvSpPr>
          <p:cNvPr id="6" name="Fußzeilenplatzhalter 5">
            <a:extLst>
              <a:ext uri="{FF2B5EF4-FFF2-40B4-BE49-F238E27FC236}">
                <a16:creationId xmlns:a16="http://schemas.microsoft.com/office/drawing/2014/main" id="{CE7A9152-254B-D6C0-3E3E-A4988295F5C4}"/>
              </a:ext>
            </a:extLst>
          </p:cNvPr>
          <p:cNvSpPr>
            <a:spLocks noGrp="1"/>
          </p:cNvSpPr>
          <p:nvPr>
            <p:ph type="ftr" sz="quarter" idx="11"/>
          </p:nvPr>
        </p:nvSpPr>
        <p:spPr/>
        <p:txBody>
          <a:bodyPr/>
          <a:lstStyle/>
          <a:p>
            <a:r>
              <a:rPr lang="en-GB"/>
              <a:t>KMH / SEM</a:t>
            </a:r>
            <a:endParaRPr lang="en-GB" dirty="0"/>
          </a:p>
        </p:txBody>
      </p:sp>
      <p:pic>
        <p:nvPicPr>
          <p:cNvPr id="9218" name="Picture 2" descr="Gruppenfoto der österreichischen Bundesregierung">
            <a:hlinkClick r:id="rId2"/>
            <a:extLst>
              <a:ext uri="{FF2B5EF4-FFF2-40B4-BE49-F238E27FC236}">
                <a16:creationId xmlns:a16="http://schemas.microsoft.com/office/drawing/2014/main" id="{51B2D3F8-ACEB-6772-8819-B7752138015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4905" y="1485000"/>
            <a:ext cx="9402189" cy="453548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708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41D82AD-A978-C59A-83FB-6EB60728BD75}"/>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5200438A-7A52-D566-7F3A-8BF1BDB4AD13}"/>
              </a:ext>
            </a:extLst>
          </p:cNvPr>
          <p:cNvSpPr>
            <a:spLocks noGrp="1"/>
          </p:cNvSpPr>
          <p:nvPr>
            <p:ph type="title"/>
          </p:nvPr>
        </p:nvSpPr>
        <p:spPr>
          <a:xfrm>
            <a:off x="695326" y="333000"/>
            <a:ext cx="9792674" cy="792000"/>
          </a:xfrm>
        </p:spPr>
        <p:txBody>
          <a:bodyPr/>
          <a:lstStyle/>
          <a:p>
            <a:pPr>
              <a:lnSpc>
                <a:spcPct val="150000"/>
              </a:lnSpc>
            </a:pPr>
            <a:r>
              <a:rPr lang="en-GB" dirty="0"/>
              <a:t>Who the Hell is in Charge of S&amp;E Governance in AUT?</a:t>
            </a:r>
          </a:p>
        </p:txBody>
      </p:sp>
      <p:sp>
        <p:nvSpPr>
          <p:cNvPr id="5" name="Datumsplatzhalter 4">
            <a:extLst>
              <a:ext uri="{FF2B5EF4-FFF2-40B4-BE49-F238E27FC236}">
                <a16:creationId xmlns:a16="http://schemas.microsoft.com/office/drawing/2014/main" id="{B0EF0913-12BB-3568-30DB-F190B18D7B6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D19DE18-07A0-9588-BB46-C0246FF85643}"/>
              </a:ext>
            </a:extLst>
          </p:cNvPr>
          <p:cNvSpPr>
            <a:spLocks noGrp="1"/>
          </p:cNvSpPr>
          <p:nvPr>
            <p:ph type="ftr" sz="quarter" idx="11"/>
          </p:nvPr>
        </p:nvSpPr>
        <p:spPr/>
        <p:txBody>
          <a:bodyPr/>
          <a:lstStyle/>
          <a:p>
            <a:r>
              <a:rPr lang="en-GB"/>
              <a:t>KMH / SEM</a:t>
            </a:r>
            <a:endParaRPr lang="en-GB" dirty="0"/>
          </a:p>
        </p:txBody>
      </p:sp>
      <p:sp>
        <p:nvSpPr>
          <p:cNvPr id="7" name="Inhaltsplatzhalter 3">
            <a:extLst>
              <a:ext uri="{FF2B5EF4-FFF2-40B4-BE49-F238E27FC236}">
                <a16:creationId xmlns:a16="http://schemas.microsoft.com/office/drawing/2014/main" id="{798EAA8C-7AE4-1255-E611-1068F15BB7FD}"/>
              </a:ext>
            </a:extLst>
          </p:cNvPr>
          <p:cNvSpPr>
            <a:spLocks noGrp="1"/>
          </p:cNvSpPr>
          <p:nvPr>
            <p:ph idx="1"/>
          </p:nvPr>
        </p:nvSpPr>
        <p:spPr>
          <a:xfrm>
            <a:off x="695325" y="1628775"/>
            <a:ext cx="10801350" cy="4535488"/>
          </a:xfrm>
        </p:spPr>
        <p:txBody>
          <a:bodyPr>
            <a:normAutofit fontScale="85000" lnSpcReduction="20000"/>
          </a:bodyPr>
          <a:lstStyle/>
          <a:p>
            <a:pPr marL="0" indent="0" algn="ctr">
              <a:buNone/>
            </a:pPr>
            <a:r>
              <a:rPr lang="en-GB" sz="33000" dirty="0"/>
              <a:t>🤔</a:t>
            </a:r>
          </a:p>
        </p:txBody>
      </p:sp>
    </p:spTree>
    <p:extLst>
      <p:ext uri="{BB962C8B-B14F-4D97-AF65-F5344CB8AC3E}">
        <p14:creationId xmlns:p14="http://schemas.microsoft.com/office/powerpoint/2010/main" val="517965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6ADB7-FECF-E450-1665-E3A64256877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B797048-0026-C807-748B-9F67AE701A60}"/>
              </a:ext>
            </a:extLst>
          </p:cNvPr>
          <p:cNvSpPr>
            <a:spLocks noGrp="1"/>
          </p:cNvSpPr>
          <p:nvPr>
            <p:ph type="sldNum" sz="quarter" idx="12"/>
          </p:nvPr>
        </p:nvSpPr>
        <p:spPr/>
        <p:txBody>
          <a:bodyPr/>
          <a:lstStyle/>
          <a:p>
            <a:fld id="{D836C0FE-70CA-4950-82D6-CF602CC2B770}" type="slidenum">
              <a:rPr lang="en-GB" smtClean="0"/>
              <a:t>57</a:t>
            </a:fld>
            <a:endParaRPr lang="en-GB" dirty="0"/>
          </a:p>
        </p:txBody>
      </p:sp>
      <p:sp>
        <p:nvSpPr>
          <p:cNvPr id="3" name="Titel 2">
            <a:extLst>
              <a:ext uri="{FF2B5EF4-FFF2-40B4-BE49-F238E27FC236}">
                <a16:creationId xmlns:a16="http://schemas.microsoft.com/office/drawing/2014/main" id="{EE77CDA2-03F8-A14A-B6E6-C6FFE7EF6851}"/>
              </a:ext>
            </a:extLst>
          </p:cNvPr>
          <p:cNvSpPr>
            <a:spLocks noGrp="1"/>
          </p:cNvSpPr>
          <p:nvPr>
            <p:ph type="title"/>
          </p:nvPr>
        </p:nvSpPr>
        <p:spPr>
          <a:xfrm>
            <a:off x="695326" y="333000"/>
            <a:ext cx="9576674" cy="792000"/>
          </a:xfrm>
        </p:spPr>
        <p:txBody>
          <a:bodyPr/>
          <a:lstStyle/>
          <a:p>
            <a:pPr>
              <a:lnSpc>
                <a:spcPct val="150000"/>
              </a:lnSpc>
            </a:pPr>
            <a:r>
              <a:rPr lang="en-GB" dirty="0"/>
              <a:t>Who the Hell is in Charge of S&amp;E Governance in AUT?</a:t>
            </a:r>
          </a:p>
        </p:txBody>
      </p:sp>
      <p:sp>
        <p:nvSpPr>
          <p:cNvPr id="5" name="Datumsplatzhalter 4">
            <a:extLst>
              <a:ext uri="{FF2B5EF4-FFF2-40B4-BE49-F238E27FC236}">
                <a16:creationId xmlns:a16="http://schemas.microsoft.com/office/drawing/2014/main" id="{FB839806-9113-07D2-B86A-254C68D8A5C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1CB3AEA-82D9-CCE5-1AC9-29D4BA3E57B1}"/>
              </a:ext>
            </a:extLst>
          </p:cNvPr>
          <p:cNvSpPr>
            <a:spLocks noGrp="1"/>
          </p:cNvSpPr>
          <p:nvPr>
            <p:ph type="ftr" sz="quarter" idx="11"/>
          </p:nvPr>
        </p:nvSpPr>
        <p:spPr/>
        <p:txBody>
          <a:bodyPr/>
          <a:lstStyle/>
          <a:p>
            <a:r>
              <a:rPr lang="en-GB"/>
              <a:t>KMH / SEM</a:t>
            </a:r>
            <a:endParaRPr lang="en-GB" dirty="0"/>
          </a:p>
        </p:txBody>
      </p:sp>
      <p:sp>
        <p:nvSpPr>
          <p:cNvPr id="8" name="Inhaltsplatzhalter 7">
            <a:extLst>
              <a:ext uri="{FF2B5EF4-FFF2-40B4-BE49-F238E27FC236}">
                <a16:creationId xmlns:a16="http://schemas.microsoft.com/office/drawing/2014/main" id="{71C22EF6-F16C-0401-EBD0-B94BB6C0825B}"/>
              </a:ext>
            </a:extLst>
          </p:cNvPr>
          <p:cNvSpPr>
            <a:spLocks noGrp="1"/>
          </p:cNvSpPr>
          <p:nvPr>
            <p:ph idx="1"/>
          </p:nvPr>
        </p:nvSpPr>
        <p:spPr>
          <a:xfrm>
            <a:off x="695325" y="1628999"/>
            <a:ext cx="7920676" cy="4535265"/>
          </a:xfrm>
        </p:spPr>
        <p:txBody>
          <a:bodyPr/>
          <a:lstStyle/>
          <a:p>
            <a:r>
              <a:rPr lang="en-GB" b="1" dirty="0"/>
              <a:t>Zusätzlich zu Artikeln 10, 11 &amp; 12:</a:t>
            </a:r>
          </a:p>
          <a:p>
            <a:pPr marL="0" indent="0">
              <a:buNone/>
            </a:pPr>
            <a:r>
              <a:rPr lang="en-GB" i="1" dirty="0"/>
              <a:t>„Artikel 15. (1) Soweit eine Angelegenheit </a:t>
            </a:r>
            <a:r>
              <a:rPr lang="en-GB" b="1" i="1" dirty="0"/>
              <a:t>nicht ausdrücklich </a:t>
            </a:r>
            <a:r>
              <a:rPr lang="en-GB" i="1" dirty="0"/>
              <a:t>durch die Bundesverfassung der Gesetzgebung oder auch der Vollziehung des </a:t>
            </a:r>
            <a:r>
              <a:rPr lang="en-GB" b="1" i="1" dirty="0"/>
              <a:t>Bundes übertragen </a:t>
            </a:r>
            <a:r>
              <a:rPr lang="en-GB" i="1" dirty="0"/>
              <a:t>ist, </a:t>
            </a:r>
            <a:r>
              <a:rPr lang="en-GB" b="1" i="1" dirty="0"/>
              <a:t>verbleibt sie im selbständigen Wirkungsbereich der Länder</a:t>
            </a:r>
            <a:r>
              <a:rPr lang="en-GB" i="1" dirty="0"/>
              <a:t>.”</a:t>
            </a:r>
          </a:p>
          <a:p>
            <a:pPr marL="0" indent="0">
              <a:buNone/>
            </a:pPr>
            <a:r>
              <a:rPr lang="en-GB" i="1" dirty="0"/>
              <a:t>[…]</a:t>
            </a:r>
          </a:p>
          <a:p>
            <a:pPr marL="0" indent="0">
              <a:buNone/>
            </a:pPr>
            <a:r>
              <a:rPr lang="en-GB" b="1" i="1" dirty="0">
                <a:solidFill>
                  <a:srgbClr val="E37823"/>
                </a:solidFill>
              </a:rPr>
              <a:t>“Artikel 18. (1) Die gesamte staatliche Verwaltung darf nur</a:t>
            </a:r>
            <a:br>
              <a:rPr lang="en-GB" b="1" i="1" dirty="0">
                <a:solidFill>
                  <a:srgbClr val="E37823"/>
                </a:solidFill>
              </a:rPr>
            </a:br>
            <a:r>
              <a:rPr lang="en-GB" b="1" i="1" dirty="0">
                <a:solidFill>
                  <a:srgbClr val="E37823"/>
                </a:solidFill>
              </a:rPr>
              <a:t>auf Grund der Gesetze ausgeübt werden.”</a:t>
            </a:r>
            <a:endParaRPr lang="en-GB" b="1" i="1" dirty="0"/>
          </a:p>
        </p:txBody>
      </p:sp>
      <p:pic>
        <p:nvPicPr>
          <p:cNvPr id="10" name="Grafik 9">
            <a:hlinkClick r:id="rId2"/>
            <a:extLst>
              <a:ext uri="{FF2B5EF4-FFF2-40B4-BE49-F238E27FC236}">
                <a16:creationId xmlns:a16="http://schemas.microsoft.com/office/drawing/2014/main" id="{BF1B78B8-FD7C-6426-9B44-2B6FF8D7A2EE}"/>
              </a:ext>
            </a:extLst>
          </p:cNvPr>
          <p:cNvPicPr>
            <a:picLocks noChangeAspect="1"/>
          </p:cNvPicPr>
          <p:nvPr/>
        </p:nvPicPr>
        <p:blipFill>
          <a:blip r:embed="rId3"/>
          <a:stretch>
            <a:fillRect/>
          </a:stretch>
        </p:blipFill>
        <p:spPr>
          <a:xfrm rot="457958">
            <a:off x="9048969" y="2351021"/>
            <a:ext cx="2427501" cy="3428999"/>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930358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B92FC-98A9-1C35-2B8B-C208774AA58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5CAF614-8CE9-5AD6-EE31-9BC7788F28A3}"/>
              </a:ext>
            </a:extLst>
          </p:cNvPr>
          <p:cNvSpPr>
            <a:spLocks noGrp="1"/>
          </p:cNvSpPr>
          <p:nvPr>
            <p:ph type="sldNum" sz="quarter" idx="12"/>
          </p:nvPr>
        </p:nvSpPr>
        <p:spPr/>
        <p:txBody>
          <a:bodyPr/>
          <a:lstStyle/>
          <a:p>
            <a:fld id="{D836C0FE-70CA-4950-82D6-CF602CC2B770}" type="slidenum">
              <a:rPr lang="en-GB" smtClean="0"/>
              <a:t>58</a:t>
            </a:fld>
            <a:endParaRPr lang="en-GB" dirty="0"/>
          </a:p>
        </p:txBody>
      </p:sp>
      <p:sp>
        <p:nvSpPr>
          <p:cNvPr id="3" name="Titel 2">
            <a:extLst>
              <a:ext uri="{FF2B5EF4-FFF2-40B4-BE49-F238E27FC236}">
                <a16:creationId xmlns:a16="http://schemas.microsoft.com/office/drawing/2014/main" id="{C0A9150F-1836-68FC-E4EE-B47F0FADACF1}"/>
              </a:ext>
            </a:extLst>
          </p:cNvPr>
          <p:cNvSpPr>
            <a:spLocks noGrp="1"/>
          </p:cNvSpPr>
          <p:nvPr>
            <p:ph type="title"/>
          </p:nvPr>
        </p:nvSpPr>
        <p:spPr/>
        <p:txBody>
          <a:bodyPr/>
          <a:lstStyle/>
          <a:p>
            <a:r>
              <a:rPr lang="en-GB" dirty="0"/>
              <a:t>Digression: How to Manage a State</a:t>
            </a:r>
          </a:p>
        </p:txBody>
      </p:sp>
      <p:sp>
        <p:nvSpPr>
          <p:cNvPr id="4" name="Inhaltsplatzhalter 3">
            <a:extLst>
              <a:ext uri="{FF2B5EF4-FFF2-40B4-BE49-F238E27FC236}">
                <a16:creationId xmlns:a16="http://schemas.microsoft.com/office/drawing/2014/main" id="{73BAE801-F94D-9EA5-23FE-35B913C08D03}"/>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9856CE78-8F77-D914-CFA8-0794139C6F0E}"/>
              </a:ext>
            </a:extLst>
          </p:cNvPr>
          <p:cNvSpPr>
            <a:spLocks noGrp="1"/>
          </p:cNvSpPr>
          <p:nvPr>
            <p:ph type="dt" sz="half" idx="10"/>
          </p:nvPr>
        </p:nvSpPr>
        <p:spPr/>
        <p:txBody>
          <a:bodyPr/>
          <a:lstStyle/>
          <a:p>
            <a:r>
              <a:rPr lang="en-GB"/>
              <a:t>(own adaptation 2025 from: Perhelion, Wikimedia Commons, PD)</a:t>
            </a:r>
            <a:endParaRPr lang="en-GB" dirty="0"/>
          </a:p>
        </p:txBody>
      </p:sp>
      <p:sp>
        <p:nvSpPr>
          <p:cNvPr id="6" name="Fußzeilenplatzhalter 5">
            <a:extLst>
              <a:ext uri="{FF2B5EF4-FFF2-40B4-BE49-F238E27FC236}">
                <a16:creationId xmlns:a16="http://schemas.microsoft.com/office/drawing/2014/main" id="{8C606584-38C1-3709-2821-90B0463A07E9}"/>
              </a:ext>
            </a:extLst>
          </p:cNvPr>
          <p:cNvSpPr>
            <a:spLocks noGrp="1"/>
          </p:cNvSpPr>
          <p:nvPr>
            <p:ph type="ftr" sz="quarter" idx="11"/>
          </p:nvPr>
        </p:nvSpPr>
        <p:spPr/>
        <p:txBody>
          <a:bodyPr/>
          <a:lstStyle/>
          <a:p>
            <a:r>
              <a:rPr lang="en-GB"/>
              <a:t>KMH / SEM</a:t>
            </a:r>
            <a:endParaRPr lang="en-GB" dirty="0"/>
          </a:p>
        </p:txBody>
      </p:sp>
      <p:grpSp>
        <p:nvGrpSpPr>
          <p:cNvPr id="14" name="Gruppieren 13">
            <a:extLst>
              <a:ext uri="{FF2B5EF4-FFF2-40B4-BE49-F238E27FC236}">
                <a16:creationId xmlns:a16="http://schemas.microsoft.com/office/drawing/2014/main" id="{D7961D1B-E6F2-02F8-EBAA-958BBD67E3EA}"/>
              </a:ext>
            </a:extLst>
          </p:cNvPr>
          <p:cNvGrpSpPr/>
          <p:nvPr/>
        </p:nvGrpSpPr>
        <p:grpSpPr>
          <a:xfrm>
            <a:off x="1758408" y="1628999"/>
            <a:ext cx="8657592" cy="4359090"/>
            <a:chOff x="2225347" y="2377447"/>
            <a:chExt cx="6138566" cy="3150196"/>
          </a:xfrm>
        </p:grpSpPr>
        <p:pic>
          <p:nvPicPr>
            <p:cNvPr id="15" name="Picture 2">
              <a:hlinkClick r:id="rId2"/>
              <a:extLst>
                <a:ext uri="{FF2B5EF4-FFF2-40B4-BE49-F238E27FC236}">
                  <a16:creationId xmlns:a16="http://schemas.microsoft.com/office/drawing/2014/main" id="{C1E6C7B9-DAF2-6F6B-0E0A-6845D329E2A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25347" y="2377447"/>
              <a:ext cx="6138566" cy="315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uppieren 15">
              <a:extLst>
                <a:ext uri="{FF2B5EF4-FFF2-40B4-BE49-F238E27FC236}">
                  <a16:creationId xmlns:a16="http://schemas.microsoft.com/office/drawing/2014/main" id="{13F99A6D-1602-E2B8-9795-DB6A393C0E79}"/>
                </a:ext>
              </a:extLst>
            </p:cNvPr>
            <p:cNvGrpSpPr/>
            <p:nvPr/>
          </p:nvGrpSpPr>
          <p:grpSpPr>
            <a:xfrm>
              <a:off x="4632384" y="4467096"/>
              <a:ext cx="909160" cy="613954"/>
              <a:chOff x="3781714" y="4039892"/>
              <a:chExt cx="1143000" cy="771866"/>
            </a:xfrm>
          </p:grpSpPr>
          <p:sp>
            <p:nvSpPr>
              <p:cNvPr id="17" name="Wolke 16">
                <a:extLst>
                  <a:ext uri="{FF2B5EF4-FFF2-40B4-BE49-F238E27FC236}">
                    <a16:creationId xmlns:a16="http://schemas.microsoft.com/office/drawing/2014/main" id="{42E2D4E2-08CE-23E5-FDB0-A341443196AE}"/>
                  </a:ext>
                </a:extLst>
              </p:cNvPr>
              <p:cNvSpPr/>
              <p:nvPr/>
            </p:nvSpPr>
            <p:spPr>
              <a:xfrm rot="20796984">
                <a:off x="3781714" y="4039892"/>
                <a:ext cx="1143000" cy="771866"/>
              </a:xfrm>
              <a:prstGeom prst="cloud">
                <a:avLst/>
              </a:prstGeom>
              <a:solidFill>
                <a:schemeClr val="accent6">
                  <a:lumMod val="75000"/>
                </a:schemeClr>
              </a:solidFill>
              <a:ln w="19050" cap="rnd">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400" b="1" dirty="0">
                  <a:solidFill>
                    <a:schemeClr val="bg1"/>
                  </a:solidFill>
                </a:endParaRPr>
              </a:p>
            </p:txBody>
          </p:sp>
          <p:sp>
            <p:nvSpPr>
              <p:cNvPr id="18" name="Rechteck 17">
                <a:extLst>
                  <a:ext uri="{FF2B5EF4-FFF2-40B4-BE49-F238E27FC236}">
                    <a16:creationId xmlns:a16="http://schemas.microsoft.com/office/drawing/2014/main" id="{C30520FF-23A8-F6F8-9C81-62642057FF16}"/>
                  </a:ext>
                </a:extLst>
              </p:cNvPr>
              <p:cNvSpPr/>
              <p:nvPr/>
            </p:nvSpPr>
            <p:spPr>
              <a:xfrm rot="19439608">
                <a:off x="3899448" y="4204376"/>
                <a:ext cx="929871" cy="369332"/>
              </a:xfrm>
              <a:prstGeom prst="rect">
                <a:avLst/>
              </a:prstGeom>
            </p:spPr>
            <p:txBody>
              <a:bodyPr wrap="none">
                <a:spAutoFit/>
              </a:bodyPr>
              <a:lstStyle/>
              <a:p>
                <a:pPr algn="ctr"/>
                <a:r>
                  <a:rPr lang="de-AT" b="1" dirty="0">
                    <a:solidFill>
                      <a:schemeClr val="bg1"/>
                    </a:solidFill>
                  </a:rPr>
                  <a:t>Regions</a:t>
                </a:r>
                <a:endParaRPr lang="de-AT" sz="2000" b="1" dirty="0">
                  <a:solidFill>
                    <a:schemeClr val="bg1"/>
                  </a:solidFill>
                </a:endParaRPr>
              </a:p>
            </p:txBody>
          </p:sp>
        </p:grpSp>
      </p:grpSp>
      <p:sp>
        <p:nvSpPr>
          <p:cNvPr id="19" name="Inhaltsplatzhalter 3">
            <a:extLst>
              <a:ext uri="{FF2B5EF4-FFF2-40B4-BE49-F238E27FC236}">
                <a16:creationId xmlns:a16="http://schemas.microsoft.com/office/drawing/2014/main" id="{9853E8B0-201B-8FFD-4A7A-3721CB483DE8}"/>
              </a:ext>
            </a:extLst>
          </p:cNvPr>
          <p:cNvSpPr txBox="1">
            <a:spLocks/>
          </p:cNvSpPr>
          <p:nvPr/>
        </p:nvSpPr>
        <p:spPr bwMode="gray">
          <a:xfrm>
            <a:off x="695324" y="1766617"/>
            <a:ext cx="10800675" cy="4535265"/>
          </a:xfrm>
          <a:prstGeom prst="rect">
            <a:avLst/>
          </a:prstGeom>
        </p:spPr>
        <p:txBody>
          <a:bodyPr vert="horz" lIns="91440" tIns="45720" rIns="91440" bIns="45720" rtlCol="0" anchor="ctr">
            <a:normAutofit/>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2074296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57D0D37-0236-A9AA-2C46-B22B846D3B46}"/>
              </a:ext>
            </a:extLst>
          </p:cNvPr>
          <p:cNvSpPr>
            <a:spLocks noGrp="1"/>
          </p:cNvSpPr>
          <p:nvPr>
            <p:ph type="sldNum" sz="quarter" idx="12"/>
          </p:nvPr>
        </p:nvSpPr>
        <p:spPr/>
        <p:txBody>
          <a:bodyPr/>
          <a:lstStyle/>
          <a:p>
            <a:fld id="{D836C0FE-70CA-4950-82D6-CF602CC2B770}" type="slidenum">
              <a:rPr lang="en-GB" smtClean="0"/>
              <a:t>59</a:t>
            </a:fld>
            <a:endParaRPr lang="en-GB" dirty="0"/>
          </a:p>
        </p:txBody>
      </p:sp>
      <p:sp>
        <p:nvSpPr>
          <p:cNvPr id="3" name="Titel 2">
            <a:extLst>
              <a:ext uri="{FF2B5EF4-FFF2-40B4-BE49-F238E27FC236}">
                <a16:creationId xmlns:a16="http://schemas.microsoft.com/office/drawing/2014/main" id="{090A511A-CD5F-D0BD-9E8F-46AA20DB604B}"/>
              </a:ext>
            </a:extLst>
          </p:cNvPr>
          <p:cNvSpPr>
            <a:spLocks noGrp="1"/>
          </p:cNvSpPr>
          <p:nvPr>
            <p:ph type="title"/>
          </p:nvPr>
        </p:nvSpPr>
        <p:spPr>
          <a:xfrm>
            <a:off x="695326" y="549000"/>
            <a:ext cx="9720674" cy="792000"/>
          </a:xfrm>
        </p:spPr>
        <p:txBody>
          <a:bodyPr/>
          <a:lstStyle/>
          <a:p>
            <a:r>
              <a:rPr lang="en-GB" dirty="0"/>
              <a:t>Who the Hell is in Charge of S&amp;E Governance in AUT?</a:t>
            </a:r>
          </a:p>
        </p:txBody>
      </p:sp>
      <p:sp>
        <p:nvSpPr>
          <p:cNvPr id="5" name="Datumsplatzhalter 4">
            <a:extLst>
              <a:ext uri="{FF2B5EF4-FFF2-40B4-BE49-F238E27FC236}">
                <a16:creationId xmlns:a16="http://schemas.microsoft.com/office/drawing/2014/main" id="{4E742792-6D3F-0400-BFBD-04BA9350791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9494274-55C5-E9C2-9906-D4B32CC9EC66}"/>
              </a:ext>
            </a:extLst>
          </p:cNvPr>
          <p:cNvSpPr>
            <a:spLocks noGrp="1"/>
          </p:cNvSpPr>
          <p:nvPr>
            <p:ph type="ftr" sz="quarter" idx="11"/>
          </p:nvPr>
        </p:nvSpPr>
        <p:spPr/>
        <p:txBody>
          <a:bodyPr/>
          <a:lstStyle/>
          <a:p>
            <a:r>
              <a:rPr lang="en-GB"/>
              <a:t>KMH / SEM</a:t>
            </a:r>
            <a:endParaRPr lang="en-GB" dirty="0"/>
          </a:p>
        </p:txBody>
      </p:sp>
      <p:graphicFrame>
        <p:nvGraphicFramePr>
          <p:cNvPr id="7" name="Inhaltsplatzhalter 4">
            <a:extLst>
              <a:ext uri="{FF2B5EF4-FFF2-40B4-BE49-F238E27FC236}">
                <a16:creationId xmlns:a16="http://schemas.microsoft.com/office/drawing/2014/main" id="{70A8720F-EA70-F9A2-BC3F-0A8A5520E6FD}"/>
              </a:ext>
            </a:extLst>
          </p:cNvPr>
          <p:cNvGraphicFramePr>
            <a:graphicFrameLocks noGrp="1"/>
          </p:cNvGraphicFramePr>
          <p:nvPr>
            <p:ph idx="1"/>
            <p:extLst>
              <p:ext uri="{D42A27DB-BD31-4B8C-83A1-F6EECF244321}">
                <p14:modId xmlns:p14="http://schemas.microsoft.com/office/powerpoint/2010/main" val="2772918494"/>
              </p:ext>
            </p:extLst>
          </p:nvPr>
        </p:nvGraphicFramePr>
        <p:xfrm>
          <a:off x="2712000" y="1197000"/>
          <a:ext cx="8765920" cy="5053959"/>
        </p:xfrm>
        <a:graphic>
          <a:graphicData uri="http://schemas.openxmlformats.org/drawingml/2006/table">
            <a:tbl>
              <a:tblPr firstRow="1" bandRow="1">
                <a:tableStyleId>{5C22544A-7EE6-4342-B048-85BDC9FD1C3A}</a:tableStyleId>
              </a:tblPr>
              <a:tblGrid>
                <a:gridCol w="2317895">
                  <a:extLst>
                    <a:ext uri="{9D8B030D-6E8A-4147-A177-3AD203B41FA5}">
                      <a16:colId xmlns:a16="http://schemas.microsoft.com/office/drawing/2014/main" val="20000"/>
                    </a:ext>
                  </a:extLst>
                </a:gridCol>
                <a:gridCol w="2297572">
                  <a:extLst>
                    <a:ext uri="{9D8B030D-6E8A-4147-A177-3AD203B41FA5}">
                      <a16:colId xmlns:a16="http://schemas.microsoft.com/office/drawing/2014/main" val="20001"/>
                    </a:ext>
                  </a:extLst>
                </a:gridCol>
                <a:gridCol w="4150453">
                  <a:extLst>
                    <a:ext uri="{9D8B030D-6E8A-4147-A177-3AD203B41FA5}">
                      <a16:colId xmlns:a16="http://schemas.microsoft.com/office/drawing/2014/main" val="20002"/>
                    </a:ext>
                  </a:extLst>
                </a:gridCol>
              </a:tblGrid>
              <a:tr h="689176">
                <a:tc>
                  <a:txBody>
                    <a:bodyPr/>
                    <a:lstStyle/>
                    <a:p>
                      <a:r>
                        <a:rPr lang="de-AT" b="1" dirty="0"/>
                        <a:t>Themenbereich</a:t>
                      </a:r>
                    </a:p>
                  </a:txBody>
                  <a:tcPr marL="94116" marR="94116" anchor="ctr"/>
                </a:tc>
                <a:tc>
                  <a:txBody>
                    <a:bodyPr/>
                    <a:lstStyle/>
                    <a:p>
                      <a:r>
                        <a:rPr lang="de-AT" b="1" dirty="0"/>
                        <a:t>Gesetzgebung </a:t>
                      </a:r>
                      <a:br>
                        <a:rPr lang="de-AT" b="1" dirty="0"/>
                      </a:br>
                      <a:r>
                        <a:rPr lang="de-AT" b="1" dirty="0"/>
                        <a:t>bzw. Leitlinien</a:t>
                      </a:r>
                    </a:p>
                  </a:txBody>
                  <a:tcPr marL="94116" marR="94116" anchor="ctr"/>
                </a:tc>
                <a:tc>
                  <a:txBody>
                    <a:bodyPr/>
                    <a:lstStyle/>
                    <a:p>
                      <a:r>
                        <a:rPr lang="de-AT" b="1" dirty="0"/>
                        <a:t>(Planungs-)Träger bzw. Behörden</a:t>
                      </a:r>
                    </a:p>
                  </a:txBody>
                  <a:tcPr marL="94116" marR="94116" anchor="ctr"/>
                </a:tc>
                <a:extLst>
                  <a:ext uri="{0D108BD9-81ED-4DB2-BD59-A6C34878D82A}">
                    <a16:rowId xmlns:a16="http://schemas.microsoft.com/office/drawing/2014/main" val="10000"/>
                  </a:ext>
                </a:extLst>
              </a:tr>
              <a:tr h="689176">
                <a:tc>
                  <a:txBody>
                    <a:bodyPr/>
                    <a:lstStyle/>
                    <a:p>
                      <a:r>
                        <a:rPr lang="de-AT" b="1" dirty="0"/>
                        <a:t>Siedlungs-entwicklung*</a:t>
                      </a:r>
                    </a:p>
                  </a:txBody>
                  <a:tcPr marL="94116" marR="94116" anchor="ctr"/>
                </a:tc>
                <a:tc>
                  <a:txBody>
                    <a:bodyPr/>
                    <a:lstStyle/>
                    <a:p>
                      <a:pPr marL="285750" indent="-285750">
                        <a:buFont typeface="Arial" panose="020B0604020202020204" pitchFamily="34" charset="0"/>
                        <a:buChar char="•"/>
                      </a:pPr>
                      <a:r>
                        <a:rPr lang="de-AT" dirty="0"/>
                        <a:t>Landesregierung</a:t>
                      </a:r>
                    </a:p>
                  </a:txBody>
                  <a:tcPr marL="94116" marR="94116" anchor="ctr"/>
                </a:tc>
                <a:tc>
                  <a:txBody>
                    <a:bodyPr/>
                    <a:lstStyle/>
                    <a:p>
                      <a:pPr marL="285750" indent="-285750">
                        <a:buFont typeface="Arial" panose="020B0604020202020204" pitchFamily="34" charset="0"/>
                        <a:buChar char="•"/>
                      </a:pPr>
                      <a:r>
                        <a:rPr lang="de-AT" dirty="0"/>
                        <a:t>Raumplanungsabteilungen</a:t>
                      </a:r>
                      <a:r>
                        <a:rPr lang="de-AT" baseline="0" dirty="0"/>
                        <a:t> Länder</a:t>
                      </a:r>
                    </a:p>
                    <a:p>
                      <a:pPr marL="285750" indent="-285750">
                        <a:buFont typeface="Arial" panose="020B0604020202020204" pitchFamily="34" charset="0"/>
                        <a:buChar char="•"/>
                      </a:pPr>
                      <a:r>
                        <a:rPr lang="de-AT" baseline="0" dirty="0"/>
                        <a:t>Gemeinden</a:t>
                      </a:r>
                      <a:endParaRPr lang="de-AT" dirty="0"/>
                    </a:p>
                  </a:txBody>
                  <a:tcPr marL="94116" marR="94116" anchor="ctr"/>
                </a:tc>
                <a:extLst>
                  <a:ext uri="{0D108BD9-81ED-4DB2-BD59-A6C34878D82A}">
                    <a16:rowId xmlns:a16="http://schemas.microsoft.com/office/drawing/2014/main" val="10001"/>
                  </a:ext>
                </a:extLst>
              </a:tr>
              <a:tr h="689176">
                <a:tc>
                  <a:txBody>
                    <a:bodyPr/>
                    <a:lstStyle/>
                    <a:p>
                      <a:r>
                        <a:rPr lang="de-AT" b="1" dirty="0"/>
                        <a:t>Siedlungswasserbau</a:t>
                      </a:r>
                    </a:p>
                  </a:txBody>
                  <a:tcPr marL="94116" marR="94116" anchor="ctr"/>
                </a:tc>
                <a:tc>
                  <a:txBody>
                    <a:bodyPr/>
                    <a:lstStyle/>
                    <a:p>
                      <a:pPr marL="285750" indent="-285750">
                        <a:buFont typeface="Arial" panose="020B0604020202020204" pitchFamily="34" charset="0"/>
                        <a:buChar char="•"/>
                      </a:pPr>
                      <a:r>
                        <a:rPr lang="de-AT" dirty="0"/>
                        <a:t>BMLRT</a:t>
                      </a:r>
                    </a:p>
                    <a:p>
                      <a:pPr marL="285750" indent="-285750">
                        <a:buFont typeface="Arial" panose="020B0604020202020204" pitchFamily="34" charset="0"/>
                        <a:buChar char="•"/>
                      </a:pPr>
                      <a:r>
                        <a:rPr lang="de-DE" dirty="0"/>
                        <a:t>(BMDW)</a:t>
                      </a:r>
                      <a:endParaRPr lang="de-AT" dirty="0"/>
                    </a:p>
                  </a:txBody>
                  <a:tcPr marL="94116" marR="94116" anchor="ctr"/>
                </a:tc>
                <a:tc>
                  <a:txBody>
                    <a:bodyPr/>
                    <a:lstStyle/>
                    <a:p>
                      <a:pPr marL="285750" indent="-285750">
                        <a:buFont typeface="Arial" panose="020B0604020202020204" pitchFamily="34" charset="0"/>
                        <a:buChar char="•"/>
                      </a:pPr>
                      <a:r>
                        <a:rPr lang="de-AT" dirty="0"/>
                        <a:t>Gemeindeverwaltung</a:t>
                      </a:r>
                    </a:p>
                    <a:p>
                      <a:pPr marL="285750" indent="-285750">
                        <a:buFont typeface="Arial" panose="020B0604020202020204" pitchFamily="34" charset="0"/>
                        <a:buChar char="•"/>
                      </a:pPr>
                      <a:r>
                        <a:rPr lang="de-AT" dirty="0"/>
                        <a:t>(Gemeinde-)Verbände</a:t>
                      </a:r>
                    </a:p>
                  </a:txBody>
                  <a:tcPr marL="94116" marR="94116" anchor="ctr"/>
                </a:tc>
                <a:extLst>
                  <a:ext uri="{0D108BD9-81ED-4DB2-BD59-A6C34878D82A}">
                    <a16:rowId xmlns:a16="http://schemas.microsoft.com/office/drawing/2014/main" val="10002"/>
                  </a:ext>
                </a:extLst>
              </a:tr>
              <a:tr h="689176">
                <a:tc>
                  <a:txBody>
                    <a:bodyPr/>
                    <a:lstStyle/>
                    <a:p>
                      <a:r>
                        <a:rPr lang="de-AT" b="1" dirty="0"/>
                        <a:t>Abfallentsorgung</a:t>
                      </a:r>
                      <a:br>
                        <a:rPr lang="de-AT" b="1" dirty="0"/>
                      </a:br>
                      <a:r>
                        <a:rPr lang="de-AT" sz="1400" b="0" dirty="0"/>
                        <a:t>(nicht-gefährliche</a:t>
                      </a:r>
                      <a:r>
                        <a:rPr lang="de-AT" sz="1400" b="0" baseline="0" dirty="0"/>
                        <a:t> Abfälle)</a:t>
                      </a:r>
                      <a:endParaRPr lang="de-AT" b="0" dirty="0"/>
                    </a:p>
                  </a:txBody>
                  <a:tcPr marL="94116" marR="94116" anchor="ctr"/>
                </a:tc>
                <a:tc>
                  <a:txBody>
                    <a:bodyPr/>
                    <a:lstStyle/>
                    <a:p>
                      <a:pPr marL="285750" indent="-285750">
                        <a:buFont typeface="Arial" panose="020B0604020202020204" pitchFamily="34" charset="0"/>
                        <a:buChar char="•"/>
                      </a:pPr>
                      <a:r>
                        <a:rPr lang="de-AT" dirty="0"/>
                        <a:t>Landesregierung</a:t>
                      </a:r>
                    </a:p>
                    <a:p>
                      <a:pPr marL="285750" indent="-285750">
                        <a:buFont typeface="Arial" panose="020B0604020202020204" pitchFamily="34" charset="0"/>
                        <a:buChar char="•"/>
                      </a:pPr>
                      <a:r>
                        <a:rPr lang="de-AT" dirty="0"/>
                        <a:t>(BMK)</a:t>
                      </a:r>
                    </a:p>
                  </a:txBody>
                  <a:tcPr marL="94116" marR="94116" anchor="ctr"/>
                </a:tc>
                <a:tc>
                  <a:txBody>
                    <a:bodyPr/>
                    <a:lstStyle/>
                    <a:p>
                      <a:pPr marL="285750" indent="-285750">
                        <a:buFont typeface="Arial" panose="020B0604020202020204" pitchFamily="34" charset="0"/>
                        <a:buChar char="•"/>
                      </a:pPr>
                      <a:r>
                        <a:rPr lang="de-AT" dirty="0"/>
                        <a:t>Gemeindeverwaltung</a:t>
                      </a:r>
                    </a:p>
                    <a:p>
                      <a:pPr marL="285750" indent="-285750">
                        <a:buFont typeface="Arial" panose="020B0604020202020204" pitchFamily="34" charset="0"/>
                        <a:buChar char="•"/>
                      </a:pPr>
                      <a:r>
                        <a:rPr lang="de-AT" dirty="0"/>
                        <a:t>(Gemeinde-)Verbände</a:t>
                      </a:r>
                    </a:p>
                  </a:txBody>
                  <a:tcPr marL="94116" marR="94116" anchor="ctr"/>
                </a:tc>
                <a:extLst>
                  <a:ext uri="{0D108BD9-81ED-4DB2-BD59-A6C34878D82A}">
                    <a16:rowId xmlns:a16="http://schemas.microsoft.com/office/drawing/2014/main" val="10003"/>
                  </a:ext>
                </a:extLst>
              </a:tr>
              <a:tr h="62354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AT" b="1" dirty="0"/>
                        <a:t>Abfallentsorgung</a:t>
                      </a:r>
                      <a:br>
                        <a:rPr lang="de-AT" b="1" dirty="0"/>
                      </a:br>
                      <a:r>
                        <a:rPr lang="de-AT" sz="1400" b="0" dirty="0"/>
                        <a:t>(gefährliche</a:t>
                      </a:r>
                      <a:r>
                        <a:rPr lang="de-AT" sz="1400" b="0" baseline="0" dirty="0"/>
                        <a:t> Abfälle)</a:t>
                      </a:r>
                      <a:endParaRPr lang="de-AT" sz="1400" b="0" dirty="0"/>
                    </a:p>
                  </a:txBody>
                  <a:tcPr marL="94116" marR="94116" anchor="ctr"/>
                </a:tc>
                <a:tc>
                  <a:txBody>
                    <a:bodyPr/>
                    <a:lstStyle/>
                    <a:p>
                      <a:pPr marL="285750" indent="-285750">
                        <a:buFont typeface="Arial" panose="020B0604020202020204" pitchFamily="34" charset="0"/>
                        <a:buChar char="•"/>
                      </a:pPr>
                      <a:r>
                        <a:rPr lang="de-AT" dirty="0"/>
                        <a:t>BMLRT</a:t>
                      </a:r>
                    </a:p>
                  </a:txBody>
                  <a:tcPr marL="94116" marR="94116" anchor="ctr"/>
                </a:tc>
                <a:tc>
                  <a:txBody>
                    <a:bodyPr/>
                    <a:lstStyle/>
                    <a:p>
                      <a:pPr marL="285750" indent="-285750">
                        <a:buFont typeface="Arial" panose="020B0604020202020204" pitchFamily="34" charset="0"/>
                        <a:buChar char="•"/>
                      </a:pPr>
                      <a:r>
                        <a:rPr lang="de-AT" dirty="0"/>
                        <a:t>Sektion</a:t>
                      </a:r>
                      <a:r>
                        <a:rPr lang="de-AT" baseline="0" dirty="0"/>
                        <a:t> (VI) BMLRT</a:t>
                      </a:r>
                      <a:endParaRPr lang="de-AT" dirty="0"/>
                    </a:p>
                  </a:txBody>
                  <a:tcPr marL="94116" marR="94116" anchor="ctr"/>
                </a:tc>
                <a:extLst>
                  <a:ext uri="{0D108BD9-81ED-4DB2-BD59-A6C34878D82A}">
                    <a16:rowId xmlns:a16="http://schemas.microsoft.com/office/drawing/2014/main" val="10004"/>
                  </a:ext>
                </a:extLst>
              </a:tr>
              <a:tr h="689176">
                <a:tc>
                  <a:txBody>
                    <a:bodyPr/>
                    <a:lstStyle/>
                    <a:p>
                      <a:r>
                        <a:rPr lang="de-AT" b="1" dirty="0"/>
                        <a:t>Forstwirtschaft</a:t>
                      </a:r>
                    </a:p>
                  </a:txBody>
                  <a:tcPr marL="94116" marR="94116" anchor="ctr"/>
                </a:tc>
                <a:tc>
                  <a:txBody>
                    <a:bodyPr/>
                    <a:lstStyle/>
                    <a:p>
                      <a:pPr marL="285750" indent="-285750">
                        <a:buFont typeface="Arial" panose="020B0604020202020204" pitchFamily="34" charset="0"/>
                        <a:buChar char="•"/>
                      </a:pPr>
                      <a:r>
                        <a:rPr lang="de-AT" dirty="0"/>
                        <a:t>BMLRT</a:t>
                      </a:r>
                    </a:p>
                  </a:txBody>
                  <a:tcPr marL="94116" marR="94116" anchor="ctr"/>
                </a:tc>
                <a:tc>
                  <a:txBody>
                    <a:bodyPr/>
                    <a:lstStyle/>
                    <a:p>
                      <a:pPr marL="285750" indent="-285750">
                        <a:buFont typeface="Arial" panose="020B0604020202020204" pitchFamily="34" charset="0"/>
                        <a:buChar char="•"/>
                      </a:pPr>
                      <a:r>
                        <a:rPr lang="de-AT" dirty="0"/>
                        <a:t>Bezirksforstbehörden (BH)</a:t>
                      </a:r>
                    </a:p>
                    <a:p>
                      <a:pPr marL="285750" indent="-285750">
                        <a:buFont typeface="Arial" panose="020B0604020202020204" pitchFamily="34" charset="0"/>
                        <a:buChar char="•"/>
                      </a:pPr>
                      <a:r>
                        <a:rPr lang="de-AT" dirty="0"/>
                        <a:t>(Bundesforste)</a:t>
                      </a:r>
                    </a:p>
                  </a:txBody>
                  <a:tcPr marL="94116" marR="94116" anchor="ctr"/>
                </a:tc>
                <a:extLst>
                  <a:ext uri="{0D108BD9-81ED-4DB2-BD59-A6C34878D82A}">
                    <a16:rowId xmlns:a16="http://schemas.microsoft.com/office/drawing/2014/main" val="10005"/>
                  </a:ext>
                </a:extLst>
              </a:tr>
              <a:tr h="984538">
                <a:tc>
                  <a:txBody>
                    <a:bodyPr/>
                    <a:lstStyle/>
                    <a:p>
                      <a:r>
                        <a:rPr lang="de-AT" b="1" dirty="0"/>
                        <a:t>Landwirtschaft</a:t>
                      </a:r>
                    </a:p>
                  </a:txBody>
                  <a:tcPr marL="94116" marR="94116" anchor="ctr"/>
                </a:tc>
                <a:tc>
                  <a:txBody>
                    <a:bodyPr/>
                    <a:lstStyle/>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AT" dirty="0"/>
                        <a:t>BMLRT</a:t>
                      </a: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AT" dirty="0"/>
                        <a:t>(Landesregierung)</a:t>
                      </a:r>
                    </a:p>
                  </a:txBody>
                  <a:tcPr marL="94116" marR="94116" anchor="ctr"/>
                </a:tc>
                <a:tc>
                  <a:txBody>
                    <a:bodyPr/>
                    <a:lstStyle/>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AT" dirty="0"/>
                        <a:t>Agrarbezirksbehörden</a:t>
                      </a:r>
                      <a:r>
                        <a:rPr lang="de-AT" baseline="0" dirty="0"/>
                        <a:t> (Landesverwaltung/regional)</a:t>
                      </a:r>
                      <a:endParaRPr lang="de-AT" dirty="0"/>
                    </a:p>
                    <a:p>
                      <a:pPr marL="285750" indent="-285750">
                        <a:buFont typeface="Arial" panose="020B0604020202020204" pitchFamily="34" charset="0"/>
                        <a:buChar char="•"/>
                      </a:pPr>
                      <a:r>
                        <a:rPr lang="de-AT" dirty="0"/>
                        <a:t>(Landesregierung)</a:t>
                      </a:r>
                    </a:p>
                  </a:txBody>
                  <a:tcPr marL="94116" marR="94116"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01314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47F26-EDFD-CE84-AFF3-D2C0B2DF5C8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485AFA-16B0-5A7E-77D1-E096AA0B08DF}"/>
              </a:ext>
            </a:extLst>
          </p:cNvPr>
          <p:cNvSpPr>
            <a:spLocks noGrp="1"/>
          </p:cNvSpPr>
          <p:nvPr>
            <p:ph type="sldNum" sz="quarter" idx="12"/>
          </p:nvPr>
        </p:nvSpPr>
        <p:spPr/>
        <p:txBody>
          <a:bodyPr/>
          <a:lstStyle/>
          <a:p>
            <a:fld id="{D836C0FE-70CA-4950-82D6-CF602CC2B770}" type="slidenum">
              <a:rPr lang="en-GB" smtClean="0"/>
              <a:t>6</a:t>
            </a:fld>
            <a:endParaRPr lang="en-GB" dirty="0"/>
          </a:p>
        </p:txBody>
      </p:sp>
      <p:sp>
        <p:nvSpPr>
          <p:cNvPr id="3" name="Titel 2">
            <a:extLst>
              <a:ext uri="{FF2B5EF4-FFF2-40B4-BE49-F238E27FC236}">
                <a16:creationId xmlns:a16="http://schemas.microsoft.com/office/drawing/2014/main" id="{B4156AB4-282C-04BB-385D-670828ACE7AF}"/>
              </a:ext>
            </a:extLst>
          </p:cNvPr>
          <p:cNvSpPr>
            <a:spLocks noGrp="1"/>
          </p:cNvSpPr>
          <p:nvPr>
            <p:ph type="title"/>
          </p:nvPr>
        </p:nvSpPr>
        <p:spPr/>
        <p:txBody>
          <a:bodyPr/>
          <a:lstStyle/>
          <a:p>
            <a:r>
              <a:rPr lang="en-GB" dirty="0"/>
              <a:t>So …</a:t>
            </a:r>
          </a:p>
        </p:txBody>
      </p:sp>
      <p:sp>
        <p:nvSpPr>
          <p:cNvPr id="5" name="Datumsplatzhalter 4">
            <a:extLst>
              <a:ext uri="{FF2B5EF4-FFF2-40B4-BE49-F238E27FC236}">
                <a16:creationId xmlns:a16="http://schemas.microsoft.com/office/drawing/2014/main" id="{93B6ED57-8E98-F4C7-EC99-7A0A6AF3D61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E7F130F-5C13-9F36-83DE-00B8D100158C}"/>
              </a:ext>
            </a:extLst>
          </p:cNvPr>
          <p:cNvSpPr>
            <a:spLocks noGrp="1"/>
          </p:cNvSpPr>
          <p:nvPr>
            <p:ph type="ftr" sz="quarter" idx="11"/>
          </p:nvPr>
        </p:nvSpPr>
        <p:spPr/>
        <p:txBody>
          <a:bodyPr/>
          <a:lstStyle/>
          <a:p>
            <a:r>
              <a:rPr lang="en-GB" dirty="0"/>
              <a:t>KMH / SEM</a:t>
            </a:r>
          </a:p>
        </p:txBody>
      </p:sp>
      <p:pic>
        <p:nvPicPr>
          <p:cNvPr id="10" name="Inhaltsplatzhalter 9" descr="Ein Bild, das Menschliches Gesicht, Kleidung, Person, Lächeln enthält.&#10;&#10;KI-generierte Inhalte können fehlerhaft sein.">
            <a:extLst>
              <a:ext uri="{FF2B5EF4-FFF2-40B4-BE49-F238E27FC236}">
                <a16:creationId xmlns:a16="http://schemas.microsoft.com/office/drawing/2014/main" id="{996541E3-3B7F-D524-909B-577D778A47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9279" y="1430974"/>
            <a:ext cx="8093442" cy="4518026"/>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474055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5F782-45BD-374B-01FE-931E01E77EA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6D69F3-BB3E-BB6A-340C-3BAC61518653}"/>
              </a:ext>
            </a:extLst>
          </p:cNvPr>
          <p:cNvSpPr>
            <a:spLocks noGrp="1"/>
          </p:cNvSpPr>
          <p:nvPr>
            <p:ph type="sldNum" sz="quarter" idx="12"/>
          </p:nvPr>
        </p:nvSpPr>
        <p:spPr/>
        <p:txBody>
          <a:bodyPr/>
          <a:lstStyle/>
          <a:p>
            <a:fld id="{D836C0FE-70CA-4950-82D6-CF602CC2B770}" type="slidenum">
              <a:rPr lang="en-GB" smtClean="0"/>
              <a:t>60</a:t>
            </a:fld>
            <a:endParaRPr lang="en-GB" dirty="0"/>
          </a:p>
        </p:txBody>
      </p:sp>
      <p:sp>
        <p:nvSpPr>
          <p:cNvPr id="3" name="Titel 2">
            <a:extLst>
              <a:ext uri="{FF2B5EF4-FFF2-40B4-BE49-F238E27FC236}">
                <a16:creationId xmlns:a16="http://schemas.microsoft.com/office/drawing/2014/main" id="{6C1662AD-A8A1-5AEB-EE70-F588CCBC7200}"/>
              </a:ext>
            </a:extLst>
          </p:cNvPr>
          <p:cNvSpPr>
            <a:spLocks noGrp="1"/>
          </p:cNvSpPr>
          <p:nvPr>
            <p:ph type="title"/>
          </p:nvPr>
        </p:nvSpPr>
        <p:spPr>
          <a:xfrm>
            <a:off x="695326" y="549000"/>
            <a:ext cx="9720674" cy="792000"/>
          </a:xfrm>
        </p:spPr>
        <p:txBody>
          <a:bodyPr/>
          <a:lstStyle/>
          <a:p>
            <a:r>
              <a:rPr lang="en-GB" dirty="0"/>
              <a:t>Who the Hell is in Charge of S&amp;E Governance in AUT?</a:t>
            </a:r>
          </a:p>
        </p:txBody>
      </p:sp>
      <p:sp>
        <p:nvSpPr>
          <p:cNvPr id="5" name="Datumsplatzhalter 4">
            <a:extLst>
              <a:ext uri="{FF2B5EF4-FFF2-40B4-BE49-F238E27FC236}">
                <a16:creationId xmlns:a16="http://schemas.microsoft.com/office/drawing/2014/main" id="{7C18FEA7-86FF-EDB0-82BC-FBC8F726E2B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E83FB60-1046-1578-4E1A-535D22B7C546}"/>
              </a:ext>
            </a:extLst>
          </p:cNvPr>
          <p:cNvSpPr>
            <a:spLocks noGrp="1"/>
          </p:cNvSpPr>
          <p:nvPr>
            <p:ph type="ftr" sz="quarter" idx="11"/>
          </p:nvPr>
        </p:nvSpPr>
        <p:spPr/>
        <p:txBody>
          <a:bodyPr/>
          <a:lstStyle/>
          <a:p>
            <a:r>
              <a:rPr lang="en-GB"/>
              <a:t>KMH / SEM</a:t>
            </a:r>
            <a:endParaRPr lang="en-GB" dirty="0"/>
          </a:p>
        </p:txBody>
      </p:sp>
      <p:graphicFrame>
        <p:nvGraphicFramePr>
          <p:cNvPr id="9" name="Inhaltsplatzhalter 4">
            <a:extLst>
              <a:ext uri="{FF2B5EF4-FFF2-40B4-BE49-F238E27FC236}">
                <a16:creationId xmlns:a16="http://schemas.microsoft.com/office/drawing/2014/main" id="{11CF3377-A4C5-D020-16BF-D21D944B04C8}"/>
              </a:ext>
            </a:extLst>
          </p:cNvPr>
          <p:cNvGraphicFramePr>
            <a:graphicFrameLocks noGrp="1"/>
          </p:cNvGraphicFramePr>
          <p:nvPr>
            <p:ph idx="1"/>
            <p:extLst>
              <p:ext uri="{D42A27DB-BD31-4B8C-83A1-F6EECF244321}">
                <p14:modId xmlns:p14="http://schemas.microsoft.com/office/powerpoint/2010/main" val="2963477961"/>
              </p:ext>
            </p:extLst>
          </p:nvPr>
        </p:nvGraphicFramePr>
        <p:xfrm>
          <a:off x="2730080" y="1197000"/>
          <a:ext cx="8765920" cy="5400040"/>
        </p:xfrm>
        <a:graphic>
          <a:graphicData uri="http://schemas.openxmlformats.org/drawingml/2006/table">
            <a:tbl>
              <a:tblPr firstRow="1" bandRow="1">
                <a:tableStyleId>{5C22544A-7EE6-4342-B048-85BDC9FD1C3A}</a:tableStyleId>
              </a:tblPr>
              <a:tblGrid>
                <a:gridCol w="2317895">
                  <a:extLst>
                    <a:ext uri="{9D8B030D-6E8A-4147-A177-3AD203B41FA5}">
                      <a16:colId xmlns:a16="http://schemas.microsoft.com/office/drawing/2014/main" val="20000"/>
                    </a:ext>
                  </a:extLst>
                </a:gridCol>
                <a:gridCol w="2297572">
                  <a:extLst>
                    <a:ext uri="{9D8B030D-6E8A-4147-A177-3AD203B41FA5}">
                      <a16:colId xmlns:a16="http://schemas.microsoft.com/office/drawing/2014/main" val="20001"/>
                    </a:ext>
                  </a:extLst>
                </a:gridCol>
                <a:gridCol w="4150453">
                  <a:extLst>
                    <a:ext uri="{9D8B030D-6E8A-4147-A177-3AD203B41FA5}">
                      <a16:colId xmlns:a16="http://schemas.microsoft.com/office/drawing/2014/main" val="20002"/>
                    </a:ext>
                  </a:extLst>
                </a:gridCol>
              </a:tblGrid>
              <a:tr h="370840">
                <a:tc>
                  <a:txBody>
                    <a:bodyPr/>
                    <a:lstStyle/>
                    <a:p>
                      <a:r>
                        <a:rPr lang="de-AT" b="1" dirty="0"/>
                        <a:t>Themenbereich</a:t>
                      </a:r>
                    </a:p>
                  </a:txBody>
                  <a:tcPr marL="94116" marR="94116" anchor="ctr"/>
                </a:tc>
                <a:tc>
                  <a:txBody>
                    <a:bodyPr/>
                    <a:lstStyle/>
                    <a:p>
                      <a:r>
                        <a:rPr lang="de-AT" b="1" dirty="0"/>
                        <a:t>Gesetzgebung </a:t>
                      </a:r>
                      <a:br>
                        <a:rPr lang="de-AT" b="1" dirty="0"/>
                      </a:br>
                      <a:r>
                        <a:rPr lang="de-AT" b="1" dirty="0"/>
                        <a:t>bzw. Leitlinien</a:t>
                      </a:r>
                    </a:p>
                  </a:txBody>
                  <a:tcPr marL="94116" marR="94116" anchor="ctr"/>
                </a:tc>
                <a:tc>
                  <a:txBody>
                    <a:bodyPr/>
                    <a:lstStyle/>
                    <a:p>
                      <a:r>
                        <a:rPr lang="de-AT" b="1" dirty="0"/>
                        <a:t>(Planungs-)Träger bzw. Behörden</a:t>
                      </a:r>
                    </a:p>
                  </a:txBody>
                  <a:tcPr marL="94116" marR="94116" anchor="ctr"/>
                </a:tc>
                <a:extLst>
                  <a:ext uri="{0D108BD9-81ED-4DB2-BD59-A6C34878D82A}">
                    <a16:rowId xmlns:a16="http://schemas.microsoft.com/office/drawing/2014/main" val="10000"/>
                  </a:ext>
                </a:extLst>
              </a:tr>
              <a:tr h="370840">
                <a:tc>
                  <a:txBody>
                    <a:bodyPr/>
                    <a:lstStyle/>
                    <a:p>
                      <a:r>
                        <a:rPr lang="de-AT" b="1" dirty="0"/>
                        <a:t>Flüsse</a:t>
                      </a:r>
                    </a:p>
                  </a:txBody>
                  <a:tcPr marL="94116" marR="94116" anchor="ctr"/>
                </a:tc>
                <a:tc>
                  <a:txBody>
                    <a:bodyPr/>
                    <a:lstStyle/>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AT" dirty="0"/>
                        <a:t>BMLRT</a:t>
                      </a: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AT" dirty="0"/>
                        <a:t>(BMK)</a:t>
                      </a:r>
                    </a:p>
                  </a:txBody>
                  <a:tcPr marL="94116" marR="94116" anchor="ctr"/>
                </a:tc>
                <a:tc>
                  <a:txBody>
                    <a:bodyPr/>
                    <a:lstStyle/>
                    <a:p>
                      <a:pPr marL="285750" indent="-285750">
                        <a:buFont typeface="Arial" panose="020B0604020202020204" pitchFamily="34" charset="0"/>
                        <a:buChar char="•"/>
                      </a:pPr>
                      <a:r>
                        <a:rPr lang="de-AT" dirty="0"/>
                        <a:t>Bundeswasserbauverwaltung (Landesregierung)</a:t>
                      </a:r>
                    </a:p>
                    <a:p>
                      <a:pPr marL="285750" indent="-285750">
                        <a:buFont typeface="Arial" panose="020B0604020202020204" pitchFamily="34" charset="0"/>
                        <a:buChar char="•"/>
                      </a:pPr>
                      <a:r>
                        <a:rPr lang="de-AT" dirty="0"/>
                        <a:t>Via Donau</a:t>
                      </a:r>
                      <a:r>
                        <a:rPr lang="de-AT" baseline="0" dirty="0"/>
                        <a:t> (div. Standorte)</a:t>
                      </a:r>
                      <a:endParaRPr lang="de-AT" dirty="0"/>
                    </a:p>
                  </a:txBody>
                  <a:tcPr marL="94116" marR="94116" anchor="ctr"/>
                </a:tc>
                <a:extLst>
                  <a:ext uri="{0D108BD9-81ED-4DB2-BD59-A6C34878D82A}">
                    <a16:rowId xmlns:a16="http://schemas.microsoft.com/office/drawing/2014/main" val="10001"/>
                  </a:ext>
                </a:extLst>
              </a:tr>
              <a:tr h="370840">
                <a:tc>
                  <a:txBody>
                    <a:bodyPr/>
                    <a:lstStyle/>
                    <a:p>
                      <a:r>
                        <a:rPr lang="de-AT" b="1" dirty="0"/>
                        <a:t>Wildbäche &amp; Lawinen*</a:t>
                      </a:r>
                    </a:p>
                  </a:txBody>
                  <a:tcPr marL="94116" marR="94116" anchor="ctr"/>
                </a:tc>
                <a:tc>
                  <a:txBody>
                    <a:bodyPr/>
                    <a:lstStyle/>
                    <a:p>
                      <a:pPr marL="285750" indent="-285750">
                        <a:buFont typeface="Arial" panose="020B0604020202020204" pitchFamily="34" charset="0"/>
                        <a:buChar char="•"/>
                      </a:pPr>
                      <a:r>
                        <a:rPr lang="de-AT" dirty="0"/>
                        <a:t>BMLRT</a:t>
                      </a:r>
                    </a:p>
                  </a:txBody>
                  <a:tcPr marL="94116" marR="94116" anchor="ctr"/>
                </a:tc>
                <a:tc>
                  <a:txBody>
                    <a:bodyPr/>
                    <a:lstStyle/>
                    <a:p>
                      <a:pPr marL="285750" indent="-285750">
                        <a:buFont typeface="Arial" panose="020B0604020202020204" pitchFamily="34" charset="0"/>
                        <a:buChar char="•"/>
                      </a:pPr>
                      <a:r>
                        <a:rPr lang="de-AT" dirty="0"/>
                        <a:t>Forsttechnischer Dienst für Wildbach-</a:t>
                      </a:r>
                      <a:r>
                        <a:rPr lang="de-AT" baseline="0" dirty="0"/>
                        <a:t> &amp; Lawinenverbauung </a:t>
                      </a:r>
                      <a:br>
                        <a:rPr lang="de-AT" baseline="0" dirty="0"/>
                      </a:br>
                      <a:r>
                        <a:rPr lang="de-AT" baseline="0" dirty="0"/>
                        <a:t>(Sektionen &amp; Gebietsbauleitungen)</a:t>
                      </a:r>
                      <a:endParaRPr lang="de-AT" dirty="0"/>
                    </a:p>
                  </a:txBody>
                  <a:tcPr marL="94116" marR="94116" anchor="ctr"/>
                </a:tc>
                <a:extLst>
                  <a:ext uri="{0D108BD9-81ED-4DB2-BD59-A6C34878D82A}">
                    <a16:rowId xmlns:a16="http://schemas.microsoft.com/office/drawing/2014/main"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AT" b="1" dirty="0"/>
                        <a:t>Betriebsanlagen</a:t>
                      </a:r>
                    </a:p>
                  </a:txBody>
                  <a:tcPr marL="94116" marR="94116" anchor="ctr"/>
                </a:tc>
                <a:tc>
                  <a:txBody>
                    <a:bodyPr/>
                    <a:lstStyle/>
                    <a:p>
                      <a:pPr marL="285750" indent="-285750">
                        <a:buFont typeface="Arial" panose="020B0604020202020204" pitchFamily="34" charset="0"/>
                        <a:buChar char="•"/>
                      </a:pPr>
                      <a:r>
                        <a:rPr lang="de-DE" dirty="0"/>
                        <a:t>BMDW</a:t>
                      </a:r>
                      <a:endParaRPr lang="de-AT" dirty="0"/>
                    </a:p>
                  </a:txBody>
                  <a:tcPr marL="94116" marR="94116" anchor="ctr"/>
                </a:tc>
                <a:tc>
                  <a:txBody>
                    <a:bodyPr/>
                    <a:lstStyle/>
                    <a:p>
                      <a:pPr marL="285750" indent="-285750">
                        <a:buFont typeface="Arial" panose="020B0604020202020204" pitchFamily="34" charset="0"/>
                        <a:buChar char="•"/>
                      </a:pPr>
                      <a:r>
                        <a:rPr lang="de-AT" dirty="0"/>
                        <a:t>Gewerbebehörde (BH)</a:t>
                      </a:r>
                    </a:p>
                  </a:txBody>
                  <a:tcPr marL="94116" marR="94116" anchor="ctr"/>
                </a:tc>
                <a:extLst>
                  <a:ext uri="{0D108BD9-81ED-4DB2-BD59-A6C34878D82A}">
                    <a16:rowId xmlns:a16="http://schemas.microsoft.com/office/drawing/2014/main" val="10003"/>
                  </a:ext>
                </a:extLst>
              </a:tr>
              <a:tr h="370840">
                <a:tc>
                  <a:txBody>
                    <a:bodyPr/>
                    <a:lstStyle/>
                    <a:p>
                      <a:r>
                        <a:rPr lang="de-AT" b="1" dirty="0"/>
                        <a:t>Verkehr – national</a:t>
                      </a:r>
                      <a:br>
                        <a:rPr lang="de-AT" b="1" dirty="0"/>
                      </a:br>
                      <a:r>
                        <a:rPr lang="de-AT" sz="1400" b="0" dirty="0"/>
                        <a:t>(Straße</a:t>
                      </a:r>
                      <a:r>
                        <a:rPr lang="de-AT" sz="1400" b="0" baseline="0" dirty="0"/>
                        <a:t> &amp; Schiene)</a:t>
                      </a:r>
                      <a:endParaRPr lang="de-AT" b="0" dirty="0"/>
                    </a:p>
                  </a:txBody>
                  <a:tcPr marL="94116" marR="94116" anchor="ctr"/>
                </a:tc>
                <a:tc>
                  <a:txBody>
                    <a:bodyPr/>
                    <a:lstStyle/>
                    <a:p>
                      <a:pPr marL="285750" indent="-285750">
                        <a:buFont typeface="Arial" panose="020B0604020202020204" pitchFamily="34" charset="0"/>
                        <a:buChar char="•"/>
                      </a:pPr>
                      <a:r>
                        <a:rPr lang="de-AT" dirty="0"/>
                        <a:t>BMK</a:t>
                      </a:r>
                    </a:p>
                  </a:txBody>
                  <a:tcPr marL="94116" marR="94116" anchor="ctr"/>
                </a:tc>
                <a:tc>
                  <a:txBody>
                    <a:bodyPr/>
                    <a:lstStyle/>
                    <a:p>
                      <a:pPr marL="285750" indent="-285750">
                        <a:buFont typeface="Arial" panose="020B0604020202020204" pitchFamily="34" charset="0"/>
                        <a:buChar char="•"/>
                      </a:pPr>
                      <a:r>
                        <a:rPr lang="de-AT" dirty="0"/>
                        <a:t>ASFINAG (div. Standorte)</a:t>
                      </a:r>
                    </a:p>
                    <a:p>
                      <a:pPr marL="285750" indent="-285750">
                        <a:buFont typeface="Arial" panose="020B0604020202020204" pitchFamily="34" charset="0"/>
                        <a:buChar char="•"/>
                      </a:pPr>
                      <a:r>
                        <a:rPr lang="de-AT" dirty="0"/>
                        <a:t>ÖBB (div. Standorte)</a:t>
                      </a:r>
                    </a:p>
                  </a:txBody>
                  <a:tcPr marL="94116" marR="94116" anchor="ctr"/>
                </a:tc>
                <a:extLst>
                  <a:ext uri="{0D108BD9-81ED-4DB2-BD59-A6C34878D82A}">
                    <a16:rowId xmlns:a16="http://schemas.microsoft.com/office/drawing/2014/main" val="10004"/>
                  </a:ext>
                </a:extLst>
              </a:tr>
              <a:tr h="370840">
                <a:tc>
                  <a:txBody>
                    <a:bodyPr/>
                    <a:lstStyle/>
                    <a:p>
                      <a:r>
                        <a:rPr lang="de-AT" b="1" dirty="0"/>
                        <a:t>Verkehr – Länder</a:t>
                      </a:r>
                    </a:p>
                  </a:txBody>
                  <a:tcPr marL="94116" marR="94116" anchor="ctr"/>
                </a:tc>
                <a:tc>
                  <a:txBody>
                    <a:bodyPr/>
                    <a:lstStyle/>
                    <a:p>
                      <a:pPr marL="285750" indent="-285750">
                        <a:buFont typeface="Arial" panose="020B0604020202020204" pitchFamily="34" charset="0"/>
                        <a:buChar char="•"/>
                      </a:pPr>
                      <a:r>
                        <a:rPr lang="de-AT" dirty="0"/>
                        <a:t>Landesregierung</a:t>
                      </a:r>
                    </a:p>
                  </a:txBody>
                  <a:tcPr marL="94116" marR="94116" anchor="ctr"/>
                </a:tc>
                <a:tc>
                  <a:txBody>
                    <a:bodyPr/>
                    <a:lstStyle/>
                    <a:p>
                      <a:pPr marL="285750" indent="-285750">
                        <a:buFont typeface="Arial" panose="020B0604020202020204" pitchFamily="34" charset="0"/>
                        <a:buChar char="•"/>
                      </a:pPr>
                      <a:r>
                        <a:rPr lang="de-AT" dirty="0"/>
                        <a:t>Abteilungen Straßenbau</a:t>
                      </a:r>
                      <a:r>
                        <a:rPr lang="de-AT" baseline="0" dirty="0"/>
                        <a:t> &amp; -erhaltung (Landesverwaltung)</a:t>
                      </a:r>
                      <a:endParaRPr lang="de-AT" dirty="0"/>
                    </a:p>
                  </a:txBody>
                  <a:tcPr marL="94116" marR="94116" anchor="ctr"/>
                </a:tc>
                <a:extLst>
                  <a:ext uri="{0D108BD9-81ED-4DB2-BD59-A6C34878D82A}">
                    <a16:rowId xmlns:a16="http://schemas.microsoft.com/office/drawing/2014/main" val="10005"/>
                  </a:ext>
                </a:extLst>
              </a:tr>
              <a:tr h="370840">
                <a:tc>
                  <a:txBody>
                    <a:bodyPr/>
                    <a:lstStyle/>
                    <a:p>
                      <a:r>
                        <a:rPr lang="de-AT" b="1" dirty="0"/>
                        <a:t>Verkehr – Gemeinden</a:t>
                      </a:r>
                    </a:p>
                  </a:txBody>
                  <a:tcPr marL="94116" marR="94116" anchor="ctr"/>
                </a:tc>
                <a:tc>
                  <a:txBody>
                    <a:bodyPr/>
                    <a:lstStyle/>
                    <a:p>
                      <a:pPr marL="285750" indent="-285750">
                        <a:buFont typeface="Arial" panose="020B0604020202020204" pitchFamily="34" charset="0"/>
                        <a:buChar char="•"/>
                      </a:pPr>
                      <a:r>
                        <a:rPr lang="de-AT" dirty="0"/>
                        <a:t>Landesregierung</a:t>
                      </a:r>
                    </a:p>
                    <a:p>
                      <a:pPr marL="285750" indent="-285750">
                        <a:buFont typeface="Arial" panose="020B0604020202020204" pitchFamily="34" charset="0"/>
                        <a:buChar char="•"/>
                      </a:pPr>
                      <a:r>
                        <a:rPr lang="de-AT" dirty="0"/>
                        <a:t>BMK</a:t>
                      </a:r>
                    </a:p>
                  </a:txBody>
                  <a:tcPr marL="94116" marR="94116" anchor="ctr"/>
                </a:tc>
                <a:tc>
                  <a:txBody>
                    <a:bodyPr/>
                    <a:lstStyle/>
                    <a:p>
                      <a:pPr marL="285750" indent="-285750">
                        <a:buFont typeface="Arial" panose="020B0604020202020204" pitchFamily="34" charset="0"/>
                        <a:buChar char="•"/>
                      </a:pPr>
                      <a:r>
                        <a:rPr lang="de-AT" dirty="0"/>
                        <a:t>(Abteilung in)</a:t>
                      </a:r>
                      <a:r>
                        <a:rPr lang="de-AT" baseline="0" dirty="0"/>
                        <a:t> Kommunalverwaltung</a:t>
                      </a:r>
                    </a:p>
                  </a:txBody>
                  <a:tcPr marL="94116" marR="94116" anchor="ctr"/>
                </a:tc>
                <a:extLst>
                  <a:ext uri="{0D108BD9-81ED-4DB2-BD59-A6C34878D82A}">
                    <a16:rowId xmlns:a16="http://schemas.microsoft.com/office/drawing/2014/main" val="10006"/>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AT" b="1" dirty="0"/>
                        <a:t>Tourismus</a:t>
                      </a:r>
                    </a:p>
                    <a:p>
                      <a:endParaRPr lang="de-AT" b="1" dirty="0"/>
                    </a:p>
                  </a:txBody>
                  <a:tcPr marL="94116" marR="94116" anchor="ctr"/>
                </a:tc>
                <a:tc>
                  <a:txBody>
                    <a:bodyPr/>
                    <a:lstStyle/>
                    <a:p>
                      <a:pPr marL="285750" indent="-285750">
                        <a:buFont typeface="Arial" panose="020B0604020202020204" pitchFamily="34" charset="0"/>
                        <a:buChar char="•"/>
                      </a:pPr>
                      <a:r>
                        <a:rPr lang="de-AT" dirty="0"/>
                        <a:t>(Landesregierung)</a:t>
                      </a:r>
                    </a:p>
                  </a:txBody>
                  <a:tcPr marL="94116" marR="94116" anchor="ctr"/>
                </a:tc>
                <a:tc>
                  <a:txBody>
                    <a:bodyPr/>
                    <a:lstStyle/>
                    <a:p>
                      <a:pPr marL="285750" indent="-285750">
                        <a:buFont typeface="Arial" panose="020B0604020202020204" pitchFamily="34" charset="0"/>
                        <a:buChar char="•"/>
                      </a:pPr>
                      <a:r>
                        <a:rPr lang="de-AT" dirty="0"/>
                        <a:t>Wirtschaftskammer</a:t>
                      </a:r>
                      <a:r>
                        <a:rPr lang="de-AT" baseline="0" dirty="0"/>
                        <a:t> (nat. &amp; reg.)</a:t>
                      </a:r>
                    </a:p>
                    <a:p>
                      <a:pPr marL="285750" indent="-285750">
                        <a:buFont typeface="Arial" panose="020B0604020202020204" pitchFamily="34" charset="0"/>
                        <a:buChar char="•"/>
                      </a:pPr>
                      <a:r>
                        <a:rPr lang="de-AT" baseline="0" dirty="0"/>
                        <a:t>Verbände &amp; Vereine</a:t>
                      </a:r>
                    </a:p>
                  </a:txBody>
                  <a:tcPr marL="94116" marR="94116"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29680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64716-5559-940C-C5DC-DD495AF82B9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9B1C601-421A-F7F9-E02D-502D2CC2440B}"/>
              </a:ext>
            </a:extLst>
          </p:cNvPr>
          <p:cNvSpPr>
            <a:spLocks noGrp="1"/>
          </p:cNvSpPr>
          <p:nvPr>
            <p:ph type="sldNum" sz="quarter" idx="12"/>
          </p:nvPr>
        </p:nvSpPr>
        <p:spPr/>
        <p:txBody>
          <a:bodyPr/>
          <a:lstStyle/>
          <a:p>
            <a:fld id="{D836C0FE-70CA-4950-82D6-CF602CC2B770}" type="slidenum">
              <a:rPr lang="en-GB" smtClean="0"/>
              <a:t>61</a:t>
            </a:fld>
            <a:endParaRPr lang="en-GB" dirty="0"/>
          </a:p>
        </p:txBody>
      </p:sp>
      <p:sp>
        <p:nvSpPr>
          <p:cNvPr id="3" name="Titel 2">
            <a:extLst>
              <a:ext uri="{FF2B5EF4-FFF2-40B4-BE49-F238E27FC236}">
                <a16:creationId xmlns:a16="http://schemas.microsoft.com/office/drawing/2014/main" id="{2F192808-7A62-BF1C-C803-A61B6273EE25}"/>
              </a:ext>
            </a:extLst>
          </p:cNvPr>
          <p:cNvSpPr>
            <a:spLocks noGrp="1"/>
          </p:cNvSpPr>
          <p:nvPr>
            <p:ph type="title"/>
          </p:nvPr>
        </p:nvSpPr>
        <p:spPr/>
        <p:txBody>
          <a:bodyPr/>
          <a:lstStyle/>
          <a:p>
            <a:r>
              <a:rPr lang="en-GB" dirty="0"/>
              <a:t>Well … Quite </a:t>
            </a:r>
            <a:r>
              <a:rPr lang="en-GB"/>
              <a:t>Easy ✅</a:t>
            </a:r>
            <a:endParaRPr lang="en-GB" dirty="0"/>
          </a:p>
        </p:txBody>
      </p:sp>
      <p:sp>
        <p:nvSpPr>
          <p:cNvPr id="5" name="Datumsplatzhalter 4">
            <a:extLst>
              <a:ext uri="{FF2B5EF4-FFF2-40B4-BE49-F238E27FC236}">
                <a16:creationId xmlns:a16="http://schemas.microsoft.com/office/drawing/2014/main" id="{A43A77A2-19BD-66A5-753F-166C7CDCEF87}"/>
              </a:ext>
            </a:extLst>
          </p:cNvPr>
          <p:cNvSpPr>
            <a:spLocks noGrp="1"/>
          </p:cNvSpPr>
          <p:nvPr>
            <p:ph type="dt" sz="half" idx="10"/>
          </p:nvPr>
        </p:nvSpPr>
        <p:spPr/>
        <p:txBody>
          <a:bodyPr/>
          <a:lstStyle/>
          <a:p>
            <a:r>
              <a:rPr lang="en-GB"/>
              <a:t>(BKA, 2025)</a:t>
            </a:r>
            <a:endParaRPr lang="en-GB" dirty="0"/>
          </a:p>
        </p:txBody>
      </p:sp>
      <p:sp>
        <p:nvSpPr>
          <p:cNvPr id="6" name="Fußzeilenplatzhalter 5">
            <a:extLst>
              <a:ext uri="{FF2B5EF4-FFF2-40B4-BE49-F238E27FC236}">
                <a16:creationId xmlns:a16="http://schemas.microsoft.com/office/drawing/2014/main" id="{6DC8AFD2-0EF2-7E94-A733-2E55D0ADCA11}"/>
              </a:ext>
            </a:extLst>
          </p:cNvPr>
          <p:cNvSpPr>
            <a:spLocks noGrp="1"/>
          </p:cNvSpPr>
          <p:nvPr>
            <p:ph type="ftr" sz="quarter" idx="11"/>
          </p:nvPr>
        </p:nvSpPr>
        <p:spPr/>
        <p:txBody>
          <a:bodyPr/>
          <a:lstStyle/>
          <a:p>
            <a:r>
              <a:rPr lang="en-GB"/>
              <a:t>KMH / SEM</a:t>
            </a:r>
            <a:endParaRPr lang="en-GB" dirty="0"/>
          </a:p>
        </p:txBody>
      </p:sp>
      <p:pic>
        <p:nvPicPr>
          <p:cNvPr id="9218" name="Picture 2" descr="Gruppenfoto der österreichischen Bundesregierung">
            <a:hlinkClick r:id="rId3"/>
            <a:extLst>
              <a:ext uri="{FF2B5EF4-FFF2-40B4-BE49-F238E27FC236}">
                <a16:creationId xmlns:a16="http://schemas.microsoft.com/office/drawing/2014/main" id="{F36A5FFF-E785-B434-A494-E11865A1DF8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394905" y="1485000"/>
            <a:ext cx="9402189" cy="453548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Pfeil: nach unten 3">
            <a:extLst>
              <a:ext uri="{FF2B5EF4-FFF2-40B4-BE49-F238E27FC236}">
                <a16:creationId xmlns:a16="http://schemas.microsoft.com/office/drawing/2014/main" id="{1C57A0DE-6A22-CF8F-F33B-FEA669CDC330}"/>
              </a:ext>
            </a:extLst>
          </p:cNvPr>
          <p:cNvSpPr/>
          <p:nvPr/>
        </p:nvSpPr>
        <p:spPr>
          <a:xfrm rot="10800000">
            <a:off x="1992000" y="5445000"/>
            <a:ext cx="1584000" cy="2592000"/>
          </a:xfrm>
          <a:prstGeom prst="downArrow">
            <a:avLst/>
          </a:prstGeom>
          <a:solidFill>
            <a:srgbClr val="92D050"/>
          </a:solidFill>
          <a:ln w="57150" cap="rnd">
            <a:solidFill>
              <a:schemeClr val="bg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7" name="Pfeil: nach unten 6">
            <a:extLst>
              <a:ext uri="{FF2B5EF4-FFF2-40B4-BE49-F238E27FC236}">
                <a16:creationId xmlns:a16="http://schemas.microsoft.com/office/drawing/2014/main" id="{172C2352-12F8-FF4A-993A-6398E3607C3D}"/>
              </a:ext>
            </a:extLst>
          </p:cNvPr>
          <p:cNvSpPr/>
          <p:nvPr/>
        </p:nvSpPr>
        <p:spPr>
          <a:xfrm rot="10800000">
            <a:off x="3251661" y="5445000"/>
            <a:ext cx="1584000" cy="2592000"/>
          </a:xfrm>
          <a:prstGeom prst="downArrow">
            <a:avLst/>
          </a:prstGeom>
          <a:solidFill>
            <a:srgbClr val="92D050"/>
          </a:solidFill>
          <a:ln w="57150" cap="rnd">
            <a:solidFill>
              <a:schemeClr val="bg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8" name="Rechteck: abgerundete Ecken 7">
            <a:extLst>
              <a:ext uri="{FF2B5EF4-FFF2-40B4-BE49-F238E27FC236}">
                <a16:creationId xmlns:a16="http://schemas.microsoft.com/office/drawing/2014/main" id="{1AE15D67-6354-5538-ED00-FD330A7C3FC4}"/>
              </a:ext>
            </a:extLst>
          </p:cNvPr>
          <p:cNvSpPr/>
          <p:nvPr/>
        </p:nvSpPr>
        <p:spPr>
          <a:xfrm>
            <a:off x="6095999" y="257600"/>
            <a:ext cx="5400001" cy="4103488"/>
          </a:xfrm>
          <a:prstGeom prst="roundRect">
            <a:avLst/>
          </a:prstGeom>
          <a:solidFill>
            <a:schemeClr val="bg1"/>
          </a:solidFill>
          <a:ln w="57150" cap="rnd">
            <a:solidFill>
              <a:srgbClr val="95C31B"/>
            </a:solidFill>
          </a:ln>
        </p:spPr>
        <p:style>
          <a:lnRef idx="1">
            <a:schemeClr val="accent2"/>
          </a:lnRef>
          <a:fillRef idx="0">
            <a:schemeClr val="accent2"/>
          </a:fillRef>
          <a:effectRef idx="0">
            <a:schemeClr val="accent2"/>
          </a:effectRef>
          <a:fontRef idx="minor">
            <a:schemeClr val="tx1"/>
          </a:fontRef>
        </p:style>
        <p:txBody>
          <a:bodyPr rtlCol="0" anchor="ctr"/>
          <a:lstStyle/>
          <a:p>
            <a:pPr marL="285750" indent="-285750">
              <a:buFont typeface="Arial" panose="020B0604020202020204" pitchFamily="34" charset="0"/>
              <a:buChar char="•"/>
            </a:pPr>
            <a:r>
              <a:rPr lang="en-GB" sz="2800" b="1" dirty="0"/>
              <a:t>Peter Hanke</a:t>
            </a:r>
            <a:r>
              <a:rPr lang="en-GB" sz="2800" b="1"/>
              <a:t>: </a:t>
            </a:r>
            <a:r>
              <a:rPr lang="en-GB" sz="2800" b="0" i="0">
                <a:solidFill>
                  <a:srgbClr val="000000"/>
                </a:solidFill>
                <a:effectLst/>
                <a:latin typeface="Source Sans Pro" panose="020B0503030403020204" pitchFamily="34" charset="0"/>
              </a:rPr>
              <a:t>Bundesminister für Klimaschutz, Umwelt, Energie, Mobilität, Innovation und Technologie</a:t>
            </a:r>
            <a:br>
              <a:rPr lang="en-GB" sz="2800" b="0" i="0">
                <a:solidFill>
                  <a:srgbClr val="000000"/>
                </a:solidFill>
                <a:effectLst/>
                <a:latin typeface="Source Sans Pro" panose="020B0503030403020204" pitchFamily="34" charset="0"/>
              </a:rPr>
            </a:br>
            <a:endParaRPr lang="en-GB" sz="1200" dirty="0"/>
          </a:p>
          <a:p>
            <a:pPr marL="285750" indent="-285750">
              <a:buFont typeface="Arial" panose="020B0604020202020204" pitchFamily="34" charset="0"/>
              <a:buChar char="•"/>
            </a:pPr>
            <a:r>
              <a:rPr lang="en-GB" sz="2800" b="1" dirty="0"/>
              <a:t>Norbert Totschnig</a:t>
            </a:r>
            <a:r>
              <a:rPr lang="en-GB" sz="2800" b="1"/>
              <a:t>: </a:t>
            </a:r>
            <a:r>
              <a:rPr lang="en-GB" sz="2800" b="0" i="0">
                <a:solidFill>
                  <a:srgbClr val="000000"/>
                </a:solidFill>
                <a:effectLst/>
                <a:latin typeface="Source Sans Pro" panose="020B0503030403020204" pitchFamily="34" charset="0"/>
              </a:rPr>
              <a:t>Bundesminister für Land- und Forstwirtschaft, Regionen und Wasserwirtschaft</a:t>
            </a:r>
            <a:endParaRPr lang="en-GB" sz="2800" dirty="0"/>
          </a:p>
        </p:txBody>
      </p:sp>
    </p:spTree>
    <p:extLst>
      <p:ext uri="{BB962C8B-B14F-4D97-AF65-F5344CB8AC3E}">
        <p14:creationId xmlns:p14="http://schemas.microsoft.com/office/powerpoint/2010/main" val="1438301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CE0AD18-9A7A-8B09-0F94-FDD20515218F}"/>
              </a:ext>
            </a:extLst>
          </p:cNvPr>
          <p:cNvSpPr>
            <a:spLocks noGrp="1"/>
          </p:cNvSpPr>
          <p:nvPr>
            <p:ph type="sldNum" sz="quarter" idx="12"/>
          </p:nvPr>
        </p:nvSpPr>
        <p:spPr/>
        <p:txBody>
          <a:bodyPr/>
          <a:lstStyle/>
          <a:p>
            <a:fld id="{D836C0FE-70CA-4950-82D6-CF602CC2B770}" type="slidenum">
              <a:rPr lang="en-GB" smtClean="0"/>
              <a:t>62</a:t>
            </a:fld>
            <a:endParaRPr lang="en-GB" dirty="0"/>
          </a:p>
        </p:txBody>
      </p:sp>
      <p:sp>
        <p:nvSpPr>
          <p:cNvPr id="3" name="Titel 2">
            <a:extLst>
              <a:ext uri="{FF2B5EF4-FFF2-40B4-BE49-F238E27FC236}">
                <a16:creationId xmlns:a16="http://schemas.microsoft.com/office/drawing/2014/main" id="{5CAF6781-7CEC-E819-C040-0FD3F45F8B79}"/>
              </a:ext>
            </a:extLst>
          </p:cNvPr>
          <p:cNvSpPr>
            <a:spLocks noGrp="1"/>
          </p:cNvSpPr>
          <p:nvPr>
            <p:ph type="title"/>
          </p:nvPr>
        </p:nvSpPr>
        <p:spPr/>
        <p:txBody>
          <a:bodyPr/>
          <a:lstStyle/>
          <a:p>
            <a:r>
              <a:rPr lang="en-GB" dirty="0"/>
              <a:t>Multi Level S&amp;E Governance in AUT</a:t>
            </a:r>
          </a:p>
        </p:txBody>
      </p:sp>
      <p:sp>
        <p:nvSpPr>
          <p:cNvPr id="5" name="Datumsplatzhalter 4">
            <a:extLst>
              <a:ext uri="{FF2B5EF4-FFF2-40B4-BE49-F238E27FC236}">
                <a16:creationId xmlns:a16="http://schemas.microsoft.com/office/drawing/2014/main" id="{E8122A88-E1A6-79F7-B52D-1FD7D23C2CD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4377BF5-A455-B559-50C7-7F97AD8CA42A}"/>
              </a:ext>
            </a:extLst>
          </p:cNvPr>
          <p:cNvSpPr>
            <a:spLocks noGrp="1"/>
          </p:cNvSpPr>
          <p:nvPr>
            <p:ph type="ftr" sz="quarter" idx="11"/>
          </p:nvPr>
        </p:nvSpPr>
        <p:spPr/>
        <p:txBody>
          <a:bodyPr/>
          <a:lstStyle/>
          <a:p>
            <a:r>
              <a:rPr lang="en-GB"/>
              <a:t>KMH / SEM</a:t>
            </a:r>
            <a:endParaRPr lang="en-GB" dirty="0"/>
          </a:p>
        </p:txBody>
      </p:sp>
      <p:grpSp>
        <p:nvGrpSpPr>
          <p:cNvPr id="13" name="Gruppieren 12">
            <a:extLst>
              <a:ext uri="{FF2B5EF4-FFF2-40B4-BE49-F238E27FC236}">
                <a16:creationId xmlns:a16="http://schemas.microsoft.com/office/drawing/2014/main" id="{8772751D-31B1-ED45-7701-75C86D5972E8}"/>
              </a:ext>
            </a:extLst>
          </p:cNvPr>
          <p:cNvGrpSpPr/>
          <p:nvPr/>
        </p:nvGrpSpPr>
        <p:grpSpPr>
          <a:xfrm>
            <a:off x="3026717" y="1390076"/>
            <a:ext cx="6138566" cy="3150196"/>
            <a:chOff x="2225347" y="2377447"/>
            <a:chExt cx="6138566" cy="3150196"/>
          </a:xfrm>
        </p:grpSpPr>
        <p:pic>
          <p:nvPicPr>
            <p:cNvPr id="8" name="Picture 2">
              <a:hlinkClick r:id="rId3"/>
              <a:extLst>
                <a:ext uri="{FF2B5EF4-FFF2-40B4-BE49-F238E27FC236}">
                  <a16:creationId xmlns:a16="http://schemas.microsoft.com/office/drawing/2014/main" id="{D9CEBF63-9DF3-3D2D-6656-9550FEE9FF2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25347" y="2377447"/>
              <a:ext cx="6138566" cy="315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ieren 8">
              <a:extLst>
                <a:ext uri="{FF2B5EF4-FFF2-40B4-BE49-F238E27FC236}">
                  <a16:creationId xmlns:a16="http://schemas.microsoft.com/office/drawing/2014/main" id="{82BF9A35-2D55-0337-42FD-65DF43404A2E}"/>
                </a:ext>
              </a:extLst>
            </p:cNvPr>
            <p:cNvGrpSpPr/>
            <p:nvPr/>
          </p:nvGrpSpPr>
          <p:grpSpPr>
            <a:xfrm>
              <a:off x="4632384" y="4467096"/>
              <a:ext cx="909160" cy="613954"/>
              <a:chOff x="3781714" y="4039892"/>
              <a:chExt cx="1143000" cy="771866"/>
            </a:xfrm>
          </p:grpSpPr>
          <p:sp>
            <p:nvSpPr>
              <p:cNvPr id="10" name="Wolke 9">
                <a:extLst>
                  <a:ext uri="{FF2B5EF4-FFF2-40B4-BE49-F238E27FC236}">
                    <a16:creationId xmlns:a16="http://schemas.microsoft.com/office/drawing/2014/main" id="{4474FDE1-784C-17CD-6A55-5C3A04680659}"/>
                  </a:ext>
                </a:extLst>
              </p:cNvPr>
              <p:cNvSpPr/>
              <p:nvPr/>
            </p:nvSpPr>
            <p:spPr>
              <a:xfrm rot="20796984">
                <a:off x="3781714" y="4039892"/>
                <a:ext cx="1143000" cy="771866"/>
              </a:xfrm>
              <a:prstGeom prst="cloud">
                <a:avLst/>
              </a:prstGeom>
              <a:solidFill>
                <a:schemeClr val="accent6">
                  <a:lumMod val="75000"/>
                </a:schemeClr>
              </a:solidFill>
              <a:ln w="19050" cap="rnd">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400" b="1" dirty="0">
                  <a:solidFill>
                    <a:schemeClr val="bg1"/>
                  </a:solidFill>
                </a:endParaRPr>
              </a:p>
            </p:txBody>
          </p:sp>
          <p:sp>
            <p:nvSpPr>
              <p:cNvPr id="11" name="Rechteck 10">
                <a:extLst>
                  <a:ext uri="{FF2B5EF4-FFF2-40B4-BE49-F238E27FC236}">
                    <a16:creationId xmlns:a16="http://schemas.microsoft.com/office/drawing/2014/main" id="{2D904031-C1B8-ACB3-ED3B-AA7CF565CC98}"/>
                  </a:ext>
                </a:extLst>
              </p:cNvPr>
              <p:cNvSpPr/>
              <p:nvPr/>
            </p:nvSpPr>
            <p:spPr>
              <a:xfrm rot="19439608">
                <a:off x="3899448" y="4204376"/>
                <a:ext cx="929871" cy="369332"/>
              </a:xfrm>
              <a:prstGeom prst="rect">
                <a:avLst/>
              </a:prstGeom>
            </p:spPr>
            <p:txBody>
              <a:bodyPr wrap="none">
                <a:spAutoFit/>
              </a:bodyPr>
              <a:lstStyle/>
              <a:p>
                <a:pPr algn="ctr"/>
                <a:r>
                  <a:rPr lang="de-AT" b="1" dirty="0">
                    <a:solidFill>
                      <a:schemeClr val="bg1"/>
                    </a:solidFill>
                  </a:rPr>
                  <a:t>Regions</a:t>
                </a:r>
                <a:endParaRPr lang="de-AT" sz="2000" b="1" dirty="0">
                  <a:solidFill>
                    <a:schemeClr val="bg1"/>
                  </a:solidFill>
                </a:endParaRPr>
              </a:p>
            </p:txBody>
          </p:sp>
        </p:grpSp>
      </p:grpSp>
      <p:pic>
        <p:nvPicPr>
          <p:cNvPr id="15" name="Grafik 14" descr="Fabrik mit einfarbiger Füllung">
            <a:extLst>
              <a:ext uri="{FF2B5EF4-FFF2-40B4-BE49-F238E27FC236}">
                <a16:creationId xmlns:a16="http://schemas.microsoft.com/office/drawing/2014/main" id="{3A58CE73-A745-BEA7-5ECB-45A62C41DA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9479" y="4589348"/>
            <a:ext cx="1066737" cy="1066737"/>
          </a:xfrm>
          <a:prstGeom prst="rect">
            <a:avLst/>
          </a:prstGeom>
        </p:spPr>
      </p:pic>
      <p:sp>
        <p:nvSpPr>
          <p:cNvPr id="23" name="Textfeld 22">
            <a:extLst>
              <a:ext uri="{FF2B5EF4-FFF2-40B4-BE49-F238E27FC236}">
                <a16:creationId xmlns:a16="http://schemas.microsoft.com/office/drawing/2014/main" id="{093F2EBF-2E35-487A-E8EC-65D2783EA807}"/>
              </a:ext>
            </a:extLst>
          </p:cNvPr>
          <p:cNvSpPr txBox="1"/>
          <p:nvPr/>
        </p:nvSpPr>
        <p:spPr>
          <a:xfrm>
            <a:off x="5497103" y="5548047"/>
            <a:ext cx="1070293" cy="275717"/>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Tree>
    <p:extLst>
      <p:ext uri="{BB962C8B-B14F-4D97-AF65-F5344CB8AC3E}">
        <p14:creationId xmlns:p14="http://schemas.microsoft.com/office/powerpoint/2010/main" val="1074863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75C01-2CA6-3883-3DDD-A84727A7A5F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7485415-5F6C-3DB3-A0BD-8DB684A49E73}"/>
              </a:ext>
            </a:extLst>
          </p:cNvPr>
          <p:cNvSpPr>
            <a:spLocks noGrp="1"/>
          </p:cNvSpPr>
          <p:nvPr>
            <p:ph type="sldNum" sz="quarter" idx="12"/>
          </p:nvPr>
        </p:nvSpPr>
        <p:spPr/>
        <p:txBody>
          <a:bodyPr/>
          <a:lstStyle/>
          <a:p>
            <a:fld id="{D836C0FE-70CA-4950-82D6-CF602CC2B770}" type="slidenum">
              <a:rPr lang="en-GB" smtClean="0"/>
              <a:t>63</a:t>
            </a:fld>
            <a:endParaRPr lang="en-GB" dirty="0"/>
          </a:p>
        </p:txBody>
      </p:sp>
      <p:sp>
        <p:nvSpPr>
          <p:cNvPr id="3" name="Titel 2">
            <a:extLst>
              <a:ext uri="{FF2B5EF4-FFF2-40B4-BE49-F238E27FC236}">
                <a16:creationId xmlns:a16="http://schemas.microsoft.com/office/drawing/2014/main" id="{3B89A272-932F-A647-889E-1C7ADD6E2822}"/>
              </a:ext>
            </a:extLst>
          </p:cNvPr>
          <p:cNvSpPr>
            <a:spLocks noGrp="1"/>
          </p:cNvSpPr>
          <p:nvPr>
            <p:ph type="title"/>
          </p:nvPr>
        </p:nvSpPr>
        <p:spPr/>
        <p:txBody>
          <a:bodyPr/>
          <a:lstStyle/>
          <a:p>
            <a:r>
              <a:rPr lang="en-GB" dirty="0"/>
              <a:t>Multi Level S&amp;E Governance in AUT</a:t>
            </a:r>
          </a:p>
        </p:txBody>
      </p:sp>
      <p:sp>
        <p:nvSpPr>
          <p:cNvPr id="5" name="Datumsplatzhalter 4">
            <a:extLst>
              <a:ext uri="{FF2B5EF4-FFF2-40B4-BE49-F238E27FC236}">
                <a16:creationId xmlns:a16="http://schemas.microsoft.com/office/drawing/2014/main" id="{C1664BDA-8D06-78BC-532F-9536FE13F36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BDDE5B7-4BA9-B229-5A83-4BEC5FA3C805}"/>
              </a:ext>
            </a:extLst>
          </p:cNvPr>
          <p:cNvSpPr>
            <a:spLocks noGrp="1"/>
          </p:cNvSpPr>
          <p:nvPr>
            <p:ph type="ftr" sz="quarter" idx="11"/>
          </p:nvPr>
        </p:nvSpPr>
        <p:spPr/>
        <p:txBody>
          <a:bodyPr/>
          <a:lstStyle/>
          <a:p>
            <a:r>
              <a:rPr lang="en-GB"/>
              <a:t>KMH / SEM</a:t>
            </a:r>
            <a:endParaRPr lang="en-GB" dirty="0"/>
          </a:p>
        </p:txBody>
      </p:sp>
      <p:grpSp>
        <p:nvGrpSpPr>
          <p:cNvPr id="13" name="Gruppieren 12">
            <a:extLst>
              <a:ext uri="{FF2B5EF4-FFF2-40B4-BE49-F238E27FC236}">
                <a16:creationId xmlns:a16="http://schemas.microsoft.com/office/drawing/2014/main" id="{F2FAED16-4199-48A2-BBE4-663FF9327CBB}"/>
              </a:ext>
            </a:extLst>
          </p:cNvPr>
          <p:cNvGrpSpPr/>
          <p:nvPr/>
        </p:nvGrpSpPr>
        <p:grpSpPr>
          <a:xfrm>
            <a:off x="3026717" y="1390076"/>
            <a:ext cx="6138566" cy="3150196"/>
            <a:chOff x="2225347" y="2377447"/>
            <a:chExt cx="6138566" cy="3150196"/>
          </a:xfrm>
        </p:grpSpPr>
        <p:pic>
          <p:nvPicPr>
            <p:cNvPr id="8" name="Picture 2">
              <a:hlinkClick r:id="rId3"/>
              <a:extLst>
                <a:ext uri="{FF2B5EF4-FFF2-40B4-BE49-F238E27FC236}">
                  <a16:creationId xmlns:a16="http://schemas.microsoft.com/office/drawing/2014/main" id="{B21B0F8F-53C1-8C79-414A-4835E31D07C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25347" y="2377447"/>
              <a:ext cx="6138566" cy="315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ieren 8">
              <a:extLst>
                <a:ext uri="{FF2B5EF4-FFF2-40B4-BE49-F238E27FC236}">
                  <a16:creationId xmlns:a16="http://schemas.microsoft.com/office/drawing/2014/main" id="{BDE28EAF-2477-A88A-4A3D-B0AE4625FD04}"/>
                </a:ext>
              </a:extLst>
            </p:cNvPr>
            <p:cNvGrpSpPr/>
            <p:nvPr/>
          </p:nvGrpSpPr>
          <p:grpSpPr>
            <a:xfrm>
              <a:off x="4632384" y="4467096"/>
              <a:ext cx="909160" cy="613954"/>
              <a:chOff x="3781714" y="4039892"/>
              <a:chExt cx="1143000" cy="771866"/>
            </a:xfrm>
          </p:grpSpPr>
          <p:sp>
            <p:nvSpPr>
              <p:cNvPr id="10" name="Wolke 9">
                <a:extLst>
                  <a:ext uri="{FF2B5EF4-FFF2-40B4-BE49-F238E27FC236}">
                    <a16:creationId xmlns:a16="http://schemas.microsoft.com/office/drawing/2014/main" id="{DD13E7AF-4ECE-B5AB-0510-6F5C96DC2D79}"/>
                  </a:ext>
                </a:extLst>
              </p:cNvPr>
              <p:cNvSpPr/>
              <p:nvPr/>
            </p:nvSpPr>
            <p:spPr>
              <a:xfrm rot="20796984">
                <a:off x="3781714" y="4039892"/>
                <a:ext cx="1143000" cy="771866"/>
              </a:xfrm>
              <a:prstGeom prst="cloud">
                <a:avLst/>
              </a:prstGeom>
              <a:solidFill>
                <a:schemeClr val="accent6">
                  <a:lumMod val="75000"/>
                </a:schemeClr>
              </a:solidFill>
              <a:ln w="19050" cap="rnd">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400" b="1" dirty="0">
                  <a:solidFill>
                    <a:schemeClr val="bg1"/>
                  </a:solidFill>
                </a:endParaRPr>
              </a:p>
            </p:txBody>
          </p:sp>
          <p:sp>
            <p:nvSpPr>
              <p:cNvPr id="11" name="Rechteck 10">
                <a:extLst>
                  <a:ext uri="{FF2B5EF4-FFF2-40B4-BE49-F238E27FC236}">
                    <a16:creationId xmlns:a16="http://schemas.microsoft.com/office/drawing/2014/main" id="{42C08BD0-5C58-9B17-8D37-1BC9D97A50F0}"/>
                  </a:ext>
                </a:extLst>
              </p:cNvPr>
              <p:cNvSpPr/>
              <p:nvPr/>
            </p:nvSpPr>
            <p:spPr>
              <a:xfrm rot="19439608">
                <a:off x="3899448" y="4204376"/>
                <a:ext cx="929871" cy="369332"/>
              </a:xfrm>
              <a:prstGeom prst="rect">
                <a:avLst/>
              </a:prstGeom>
            </p:spPr>
            <p:txBody>
              <a:bodyPr wrap="none">
                <a:spAutoFit/>
              </a:bodyPr>
              <a:lstStyle/>
              <a:p>
                <a:pPr algn="ctr"/>
                <a:r>
                  <a:rPr lang="de-AT" b="1" dirty="0">
                    <a:solidFill>
                      <a:schemeClr val="bg1"/>
                    </a:solidFill>
                  </a:rPr>
                  <a:t>Regions</a:t>
                </a:r>
                <a:endParaRPr lang="de-AT" sz="2000" b="1" dirty="0">
                  <a:solidFill>
                    <a:schemeClr val="bg1"/>
                  </a:solidFill>
                </a:endParaRPr>
              </a:p>
            </p:txBody>
          </p:sp>
        </p:grpSp>
      </p:grpSp>
      <p:pic>
        <p:nvPicPr>
          <p:cNvPr id="15" name="Grafik 14" descr="Fabrik mit einfarbiger Füllung">
            <a:extLst>
              <a:ext uri="{FF2B5EF4-FFF2-40B4-BE49-F238E27FC236}">
                <a16:creationId xmlns:a16="http://schemas.microsoft.com/office/drawing/2014/main" id="{D968CB62-5BCF-78EA-BFE6-F48D7C7594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9479" y="4589348"/>
            <a:ext cx="1066737" cy="1066737"/>
          </a:xfrm>
          <a:prstGeom prst="rect">
            <a:avLst/>
          </a:prstGeom>
        </p:spPr>
      </p:pic>
      <p:sp>
        <p:nvSpPr>
          <p:cNvPr id="23" name="Textfeld 22">
            <a:extLst>
              <a:ext uri="{FF2B5EF4-FFF2-40B4-BE49-F238E27FC236}">
                <a16:creationId xmlns:a16="http://schemas.microsoft.com/office/drawing/2014/main" id="{068B2B88-0A5B-F605-E0FA-AED2D1C2A8A6}"/>
              </a:ext>
            </a:extLst>
          </p:cNvPr>
          <p:cNvSpPr txBox="1"/>
          <p:nvPr/>
        </p:nvSpPr>
        <p:spPr>
          <a:xfrm>
            <a:off x="5497103" y="5548047"/>
            <a:ext cx="1070293" cy="275717"/>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cxnSp>
        <p:nvCxnSpPr>
          <p:cNvPr id="37" name="Verbinder: gekrümmt 36">
            <a:extLst>
              <a:ext uri="{FF2B5EF4-FFF2-40B4-BE49-F238E27FC236}">
                <a16:creationId xmlns:a16="http://schemas.microsoft.com/office/drawing/2014/main" id="{758EAB5C-D7D4-0423-065F-7F7BB71A0F77}"/>
              </a:ext>
            </a:extLst>
          </p:cNvPr>
          <p:cNvCxnSpPr>
            <a:cxnSpLocks/>
          </p:cNvCxnSpPr>
          <p:nvPr/>
        </p:nvCxnSpPr>
        <p:spPr>
          <a:xfrm rot="5400000" flipH="1" flipV="1">
            <a:off x="5669036" y="4544374"/>
            <a:ext cx="791770" cy="84151"/>
          </a:xfrm>
          <a:prstGeom prst="curvedConnector3">
            <a:avLst/>
          </a:prstGeom>
          <a:noFill/>
          <a:ln w="57150" cap="rnd">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0" name="Verbinder: gekrümmt 39">
            <a:extLst>
              <a:ext uri="{FF2B5EF4-FFF2-40B4-BE49-F238E27FC236}">
                <a16:creationId xmlns:a16="http://schemas.microsoft.com/office/drawing/2014/main" id="{07EDDE70-3C11-DAB4-27F3-031D16497A84}"/>
              </a:ext>
            </a:extLst>
          </p:cNvPr>
          <p:cNvCxnSpPr>
            <a:cxnSpLocks/>
          </p:cNvCxnSpPr>
          <p:nvPr/>
        </p:nvCxnSpPr>
        <p:spPr>
          <a:xfrm rot="16200000" flipV="1">
            <a:off x="4515182" y="4126192"/>
            <a:ext cx="1569343" cy="423705"/>
          </a:xfrm>
          <a:prstGeom prst="curvedConnector3">
            <a:avLst>
              <a:gd name="adj1" fmla="val -376"/>
            </a:avLst>
          </a:prstGeom>
          <a:noFill/>
          <a:ln w="57150" cap="rnd">
            <a:headEnd type="triangle"/>
            <a:tailEnd type="triangle"/>
          </a:ln>
        </p:spPr>
        <p:style>
          <a:lnRef idx="1">
            <a:schemeClr val="accent2"/>
          </a:lnRef>
          <a:fillRef idx="0">
            <a:schemeClr val="accent2"/>
          </a:fillRef>
          <a:effectRef idx="0">
            <a:schemeClr val="accent2"/>
          </a:effectRef>
          <a:fontRef idx="minor">
            <a:schemeClr val="tx1"/>
          </a:fontRef>
        </p:style>
      </p:cxnSp>
      <p:sp>
        <p:nvSpPr>
          <p:cNvPr id="48" name="Freihandform: Form 47">
            <a:extLst>
              <a:ext uri="{FF2B5EF4-FFF2-40B4-BE49-F238E27FC236}">
                <a16:creationId xmlns:a16="http://schemas.microsoft.com/office/drawing/2014/main" id="{84C2BAF0-4389-5FEF-CA8A-9349708B1FC5}"/>
              </a:ext>
            </a:extLst>
          </p:cNvPr>
          <p:cNvSpPr/>
          <p:nvPr/>
        </p:nvSpPr>
        <p:spPr>
          <a:xfrm>
            <a:off x="3928965" y="2666885"/>
            <a:ext cx="864015" cy="2348979"/>
          </a:xfrm>
          <a:custGeom>
            <a:avLst/>
            <a:gdLst>
              <a:gd name="connsiteX0" fmla="*/ 1168815 w 1168815"/>
              <a:gd name="connsiteY0" fmla="*/ 2453754 h 2453754"/>
              <a:gd name="connsiteX1" fmla="*/ 399195 w 1168815"/>
              <a:gd name="connsiteY1" fmla="*/ 2179434 h 2453754"/>
              <a:gd name="connsiteX2" fmla="*/ 56295 w 1168815"/>
              <a:gd name="connsiteY2" fmla="*/ 1318374 h 2453754"/>
              <a:gd name="connsiteX3" fmla="*/ 41055 w 1168815"/>
              <a:gd name="connsiteY3" fmla="*/ 464934 h 2453754"/>
              <a:gd name="connsiteX4" fmla="*/ 460155 w 1168815"/>
              <a:gd name="connsiteY4" fmla="*/ 76314 h 2453754"/>
              <a:gd name="connsiteX5" fmla="*/ 864015 w 1168815"/>
              <a:gd name="connsiteY5" fmla="*/ 114 h 2453754"/>
              <a:gd name="connsiteX0" fmla="*/ 683040 w 864015"/>
              <a:gd name="connsiteY0" fmla="*/ 2348979 h 2348979"/>
              <a:gd name="connsiteX1" fmla="*/ 399195 w 864015"/>
              <a:gd name="connsiteY1" fmla="*/ 2179434 h 2348979"/>
              <a:gd name="connsiteX2" fmla="*/ 56295 w 864015"/>
              <a:gd name="connsiteY2" fmla="*/ 1318374 h 2348979"/>
              <a:gd name="connsiteX3" fmla="*/ 41055 w 864015"/>
              <a:gd name="connsiteY3" fmla="*/ 464934 h 2348979"/>
              <a:gd name="connsiteX4" fmla="*/ 460155 w 864015"/>
              <a:gd name="connsiteY4" fmla="*/ 76314 h 2348979"/>
              <a:gd name="connsiteX5" fmla="*/ 864015 w 864015"/>
              <a:gd name="connsiteY5" fmla="*/ 114 h 23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4015" h="2348979">
                <a:moveTo>
                  <a:pt x="683040" y="2348979"/>
                </a:moveTo>
                <a:cubicBezTo>
                  <a:pt x="390940" y="2306434"/>
                  <a:pt x="503653" y="2351202"/>
                  <a:pt x="399195" y="2179434"/>
                </a:cubicBezTo>
                <a:cubicBezTo>
                  <a:pt x="294738" y="2007667"/>
                  <a:pt x="115985" y="1604124"/>
                  <a:pt x="56295" y="1318374"/>
                </a:cubicBezTo>
                <a:cubicBezTo>
                  <a:pt x="-3395" y="1032624"/>
                  <a:pt x="-26255" y="671944"/>
                  <a:pt x="41055" y="464934"/>
                </a:cubicBezTo>
                <a:cubicBezTo>
                  <a:pt x="108365" y="257924"/>
                  <a:pt x="322995" y="153784"/>
                  <a:pt x="460155" y="76314"/>
                </a:cubicBezTo>
                <a:cubicBezTo>
                  <a:pt x="597315" y="-1156"/>
                  <a:pt x="730665" y="-521"/>
                  <a:pt x="864015" y="114"/>
                </a:cubicBezTo>
              </a:path>
            </a:pathLst>
          </a:custGeom>
          <a:noFill/>
          <a:ln w="57150" cap="rnd">
            <a:headEnd type="triangle"/>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49" name="Freihandform: Form 48">
            <a:extLst>
              <a:ext uri="{FF2B5EF4-FFF2-40B4-BE49-F238E27FC236}">
                <a16:creationId xmlns:a16="http://schemas.microsoft.com/office/drawing/2014/main" id="{865902F0-F5B9-6E81-BAF2-9DF5163F09F9}"/>
              </a:ext>
            </a:extLst>
          </p:cNvPr>
          <p:cNvSpPr/>
          <p:nvPr/>
        </p:nvSpPr>
        <p:spPr>
          <a:xfrm>
            <a:off x="6545580" y="1784300"/>
            <a:ext cx="1158303" cy="3404920"/>
          </a:xfrm>
          <a:custGeom>
            <a:avLst/>
            <a:gdLst>
              <a:gd name="connsiteX0" fmla="*/ 0 w 1158303"/>
              <a:gd name="connsiteY0" fmla="*/ 3404920 h 3404920"/>
              <a:gd name="connsiteX1" fmla="*/ 960120 w 1158303"/>
              <a:gd name="connsiteY1" fmla="*/ 2894380 h 3404920"/>
              <a:gd name="connsiteX2" fmla="*/ 1112520 w 1158303"/>
              <a:gd name="connsiteY2" fmla="*/ 1995220 h 3404920"/>
              <a:gd name="connsiteX3" fmla="*/ 1051560 w 1158303"/>
              <a:gd name="connsiteY3" fmla="*/ 280720 h 3404920"/>
              <a:gd name="connsiteX4" fmla="*/ 0 w 1158303"/>
              <a:gd name="connsiteY4" fmla="*/ 21640 h 340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303" h="3404920">
                <a:moveTo>
                  <a:pt x="0" y="3404920"/>
                </a:moveTo>
                <a:cubicBezTo>
                  <a:pt x="387350" y="3267125"/>
                  <a:pt x="774700" y="3129330"/>
                  <a:pt x="960120" y="2894380"/>
                </a:cubicBezTo>
                <a:cubicBezTo>
                  <a:pt x="1145540" y="2659430"/>
                  <a:pt x="1097280" y="2430830"/>
                  <a:pt x="1112520" y="1995220"/>
                </a:cubicBezTo>
                <a:cubicBezTo>
                  <a:pt x="1127760" y="1559610"/>
                  <a:pt x="1236980" y="609650"/>
                  <a:pt x="1051560" y="280720"/>
                </a:cubicBezTo>
                <a:cubicBezTo>
                  <a:pt x="866140" y="-48210"/>
                  <a:pt x="433070" y="-13285"/>
                  <a:pt x="0" y="21640"/>
                </a:cubicBezTo>
              </a:path>
            </a:pathLst>
          </a:custGeom>
          <a:noFill/>
          <a:ln w="57150" cap="rnd">
            <a:headEnd type="triangle"/>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50" name="Sprechblase: oval 49">
            <a:extLst>
              <a:ext uri="{FF2B5EF4-FFF2-40B4-BE49-F238E27FC236}">
                <a16:creationId xmlns:a16="http://schemas.microsoft.com/office/drawing/2014/main" id="{8DED0500-4B9A-C170-2FBB-ED0691425E8E}"/>
              </a:ext>
            </a:extLst>
          </p:cNvPr>
          <p:cNvSpPr/>
          <p:nvPr/>
        </p:nvSpPr>
        <p:spPr>
          <a:xfrm>
            <a:off x="7124731" y="697856"/>
            <a:ext cx="1583426" cy="1008000"/>
          </a:xfrm>
          <a:prstGeom prst="wedgeEllipseCallout">
            <a:avLst/>
          </a:prstGeom>
          <a:ln w="3810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dirty="0"/>
              <a:t>Sustaina-bility Report</a:t>
            </a:r>
          </a:p>
        </p:txBody>
      </p:sp>
      <p:sp>
        <p:nvSpPr>
          <p:cNvPr id="51" name="Sprechblase: oval 50">
            <a:extLst>
              <a:ext uri="{FF2B5EF4-FFF2-40B4-BE49-F238E27FC236}">
                <a16:creationId xmlns:a16="http://schemas.microsoft.com/office/drawing/2014/main" id="{E0A03E8B-67FF-264B-4872-2A823048368E}"/>
              </a:ext>
            </a:extLst>
          </p:cNvPr>
          <p:cNvSpPr/>
          <p:nvPr/>
        </p:nvSpPr>
        <p:spPr>
          <a:xfrm>
            <a:off x="7050085" y="4934496"/>
            <a:ext cx="1583426" cy="1008000"/>
          </a:xfrm>
          <a:prstGeom prst="wedgeEllipseCallout">
            <a:avLst>
              <a:gd name="adj1" fmla="val -104749"/>
              <a:gd name="adj2" fmla="val -74989"/>
            </a:avLst>
          </a:prstGeom>
          <a:solidFill>
            <a:schemeClr val="bg1"/>
          </a:solidFill>
          <a:ln w="3810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Building permit, land use zoning</a:t>
            </a:r>
          </a:p>
        </p:txBody>
      </p:sp>
      <p:sp>
        <p:nvSpPr>
          <p:cNvPr id="52" name="Sprechblase: oval 51">
            <a:extLst>
              <a:ext uri="{FF2B5EF4-FFF2-40B4-BE49-F238E27FC236}">
                <a16:creationId xmlns:a16="http://schemas.microsoft.com/office/drawing/2014/main" id="{1D7B0AC1-7F29-F5D1-E16C-648441CC46DD}"/>
              </a:ext>
            </a:extLst>
          </p:cNvPr>
          <p:cNvSpPr/>
          <p:nvPr/>
        </p:nvSpPr>
        <p:spPr>
          <a:xfrm>
            <a:off x="2084173" y="2261142"/>
            <a:ext cx="1583426" cy="1008000"/>
          </a:xfrm>
          <a:prstGeom prst="wedgeEllipseCallout">
            <a:avLst>
              <a:gd name="adj1" fmla="val 61879"/>
              <a:gd name="adj2" fmla="val 27064"/>
            </a:avLst>
          </a:prstGeom>
          <a:solidFill>
            <a:schemeClr val="bg1"/>
          </a:solidFill>
          <a:ln w="3810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Environmental Impact Assessment</a:t>
            </a:r>
          </a:p>
        </p:txBody>
      </p:sp>
      <p:sp>
        <p:nvSpPr>
          <p:cNvPr id="53" name="Sprechblase: oval 52">
            <a:extLst>
              <a:ext uri="{FF2B5EF4-FFF2-40B4-BE49-F238E27FC236}">
                <a16:creationId xmlns:a16="http://schemas.microsoft.com/office/drawing/2014/main" id="{68EB2847-F14D-FCB7-0614-6A18B6A60A86}"/>
              </a:ext>
            </a:extLst>
          </p:cNvPr>
          <p:cNvSpPr/>
          <p:nvPr/>
        </p:nvSpPr>
        <p:spPr>
          <a:xfrm>
            <a:off x="3659119" y="5201161"/>
            <a:ext cx="1583426" cy="1008000"/>
          </a:xfrm>
          <a:prstGeom prst="wedgeEllipseCallout">
            <a:avLst>
              <a:gd name="adj1" fmla="val 40825"/>
              <a:gd name="adj2" fmla="val -78769"/>
            </a:avLst>
          </a:prstGeom>
          <a:solidFill>
            <a:schemeClr val="bg1"/>
          </a:solidFill>
          <a:ln w="3810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Operating Permit, water rights notice</a:t>
            </a:r>
          </a:p>
        </p:txBody>
      </p:sp>
    </p:spTree>
    <p:extLst>
      <p:ext uri="{BB962C8B-B14F-4D97-AF65-F5344CB8AC3E}">
        <p14:creationId xmlns:p14="http://schemas.microsoft.com/office/powerpoint/2010/main" val="32463176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B5B41-467D-0BE0-DEF9-C8464CB7A6D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D3FCB51-BDE5-9227-96AC-D2FF533659C8}"/>
              </a:ext>
            </a:extLst>
          </p:cNvPr>
          <p:cNvSpPr>
            <a:spLocks noGrp="1"/>
          </p:cNvSpPr>
          <p:nvPr>
            <p:ph type="sldNum" sz="quarter" idx="12"/>
          </p:nvPr>
        </p:nvSpPr>
        <p:spPr/>
        <p:txBody>
          <a:bodyPr/>
          <a:lstStyle/>
          <a:p>
            <a:fld id="{D836C0FE-70CA-4950-82D6-CF602CC2B770}" type="slidenum">
              <a:rPr lang="en-GB" smtClean="0"/>
              <a:t>64</a:t>
            </a:fld>
            <a:endParaRPr lang="en-GB" dirty="0"/>
          </a:p>
        </p:txBody>
      </p:sp>
      <p:sp>
        <p:nvSpPr>
          <p:cNvPr id="3" name="Titel 2">
            <a:extLst>
              <a:ext uri="{FF2B5EF4-FFF2-40B4-BE49-F238E27FC236}">
                <a16:creationId xmlns:a16="http://schemas.microsoft.com/office/drawing/2014/main" id="{2652A2F0-B088-09B8-9B75-5BA727FB8E7A}"/>
              </a:ext>
            </a:extLst>
          </p:cNvPr>
          <p:cNvSpPr>
            <a:spLocks noGrp="1"/>
          </p:cNvSpPr>
          <p:nvPr>
            <p:ph type="title"/>
          </p:nvPr>
        </p:nvSpPr>
        <p:spPr/>
        <p:txBody>
          <a:bodyPr/>
          <a:lstStyle/>
          <a:p>
            <a:r>
              <a:rPr lang="en-GB" dirty="0"/>
              <a:t>Even more Multi-Level S&amp;E Governance 1</a:t>
            </a:r>
          </a:p>
        </p:txBody>
      </p:sp>
      <p:sp>
        <p:nvSpPr>
          <p:cNvPr id="5" name="Datumsplatzhalter 4">
            <a:extLst>
              <a:ext uri="{FF2B5EF4-FFF2-40B4-BE49-F238E27FC236}">
                <a16:creationId xmlns:a16="http://schemas.microsoft.com/office/drawing/2014/main" id="{143729BD-D3F6-949D-6179-C8F7A8AE794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754DA29-3436-16EA-591F-8ABFC89B3AA8}"/>
              </a:ext>
            </a:extLst>
          </p:cNvPr>
          <p:cNvSpPr>
            <a:spLocks noGrp="1"/>
          </p:cNvSpPr>
          <p:nvPr>
            <p:ph type="ftr" sz="quarter" idx="11"/>
          </p:nvPr>
        </p:nvSpPr>
        <p:spPr/>
        <p:txBody>
          <a:bodyPr/>
          <a:lstStyle/>
          <a:p>
            <a:r>
              <a:rPr lang="en-GB"/>
              <a:t>KMH / SEM</a:t>
            </a:r>
            <a:endParaRPr lang="en-GB" dirty="0"/>
          </a:p>
        </p:txBody>
      </p:sp>
      <p:sp>
        <p:nvSpPr>
          <p:cNvPr id="7" name="Abgerundetes Rechteck 2">
            <a:extLst>
              <a:ext uri="{FF2B5EF4-FFF2-40B4-BE49-F238E27FC236}">
                <a16:creationId xmlns:a16="http://schemas.microsoft.com/office/drawing/2014/main" id="{45D3596C-873B-DB67-2385-9D43E5A555DA}"/>
              </a:ext>
            </a:extLst>
          </p:cNvPr>
          <p:cNvSpPr/>
          <p:nvPr/>
        </p:nvSpPr>
        <p:spPr>
          <a:xfrm>
            <a:off x="2780839" y="1404952"/>
            <a:ext cx="6529496" cy="4355300"/>
          </a:xfrm>
          <a:prstGeom prst="roundRect">
            <a:avLst>
              <a:gd name="adj" fmla="val 6553"/>
            </a:avLst>
          </a:prstGeom>
          <a:solidFill>
            <a:schemeClr val="bg1"/>
          </a:solidFill>
          <a:ln w="47625">
            <a:solidFill>
              <a:srgbClr val="FF9E1B"/>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b"/>
          <a:lstStyle/>
          <a:p>
            <a:pPr algn="ctr"/>
            <a:r>
              <a:rPr lang="en-GB" sz="2400" b="1" dirty="0">
                <a:solidFill>
                  <a:schemeClr val="tx2"/>
                </a:solidFill>
              </a:rPr>
              <a:t>European Union</a:t>
            </a:r>
          </a:p>
        </p:txBody>
      </p:sp>
      <p:pic>
        <p:nvPicPr>
          <p:cNvPr id="8" name="Picture 2">
            <a:hlinkClick r:id="rId2"/>
            <a:extLst>
              <a:ext uri="{FF2B5EF4-FFF2-40B4-BE49-F238E27FC236}">
                <a16:creationId xmlns:a16="http://schemas.microsoft.com/office/drawing/2014/main" id="{DC6F7C7F-73E8-92DE-C7B1-40CD55B4B8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26717" y="1545646"/>
            <a:ext cx="6138566" cy="315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ieren 8">
            <a:extLst>
              <a:ext uri="{FF2B5EF4-FFF2-40B4-BE49-F238E27FC236}">
                <a16:creationId xmlns:a16="http://schemas.microsoft.com/office/drawing/2014/main" id="{3AF9A5FC-B37C-1812-B34A-4F2BE629847D}"/>
              </a:ext>
            </a:extLst>
          </p:cNvPr>
          <p:cNvGrpSpPr/>
          <p:nvPr/>
        </p:nvGrpSpPr>
        <p:grpSpPr>
          <a:xfrm>
            <a:off x="5471301" y="3574050"/>
            <a:ext cx="909160" cy="613954"/>
            <a:chOff x="3959509" y="3459946"/>
            <a:chExt cx="1143000" cy="771866"/>
          </a:xfrm>
        </p:grpSpPr>
        <p:sp>
          <p:nvSpPr>
            <p:cNvPr id="10" name="Wolke 9">
              <a:extLst>
                <a:ext uri="{FF2B5EF4-FFF2-40B4-BE49-F238E27FC236}">
                  <a16:creationId xmlns:a16="http://schemas.microsoft.com/office/drawing/2014/main" id="{91FCED40-B7D5-E104-B67D-3E5A2369AE6C}"/>
                </a:ext>
              </a:extLst>
            </p:cNvPr>
            <p:cNvSpPr/>
            <p:nvPr/>
          </p:nvSpPr>
          <p:spPr>
            <a:xfrm rot="20796984">
              <a:off x="3959509" y="3459946"/>
              <a:ext cx="1143000" cy="771866"/>
            </a:xfrm>
            <a:prstGeom prst="cloud">
              <a:avLst/>
            </a:prstGeom>
            <a:solidFill>
              <a:schemeClr val="accent6">
                <a:lumMod val="75000"/>
              </a:schemeClr>
            </a:solidFill>
            <a:ln w="19050" cap="rnd">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400" b="1" dirty="0">
                <a:solidFill>
                  <a:schemeClr val="bg1"/>
                </a:solidFill>
              </a:endParaRPr>
            </a:p>
          </p:txBody>
        </p:sp>
        <p:sp>
          <p:nvSpPr>
            <p:cNvPr id="11" name="Rechteck 10">
              <a:extLst>
                <a:ext uri="{FF2B5EF4-FFF2-40B4-BE49-F238E27FC236}">
                  <a16:creationId xmlns:a16="http://schemas.microsoft.com/office/drawing/2014/main" id="{39219505-D85A-E9E3-5655-3E33A9261213}"/>
                </a:ext>
              </a:extLst>
            </p:cNvPr>
            <p:cNvSpPr/>
            <p:nvPr/>
          </p:nvSpPr>
          <p:spPr>
            <a:xfrm rot="19439608">
              <a:off x="4060711" y="3591392"/>
              <a:ext cx="929872" cy="369332"/>
            </a:xfrm>
            <a:prstGeom prst="rect">
              <a:avLst/>
            </a:prstGeom>
          </p:spPr>
          <p:txBody>
            <a:bodyPr wrap="none">
              <a:spAutoFit/>
            </a:bodyPr>
            <a:lstStyle/>
            <a:p>
              <a:pPr algn="ctr"/>
              <a:r>
                <a:rPr lang="de-AT" b="1" dirty="0">
                  <a:solidFill>
                    <a:schemeClr val="bg1"/>
                  </a:solidFill>
                </a:rPr>
                <a:t>Regions</a:t>
              </a:r>
              <a:endParaRPr lang="de-AT" sz="2000" b="1" dirty="0">
                <a:solidFill>
                  <a:schemeClr val="bg1"/>
                </a:solidFill>
              </a:endParaRPr>
            </a:p>
          </p:txBody>
        </p:sp>
      </p:grpSp>
      <p:sp>
        <p:nvSpPr>
          <p:cNvPr id="19" name="Pfeil: nach links und rechts 18">
            <a:extLst>
              <a:ext uri="{FF2B5EF4-FFF2-40B4-BE49-F238E27FC236}">
                <a16:creationId xmlns:a16="http://schemas.microsoft.com/office/drawing/2014/main" id="{57A3C053-DFEF-8834-B39E-908A21C69A4E}"/>
              </a:ext>
            </a:extLst>
          </p:cNvPr>
          <p:cNvSpPr/>
          <p:nvPr/>
        </p:nvSpPr>
        <p:spPr>
          <a:xfrm rot="16200000">
            <a:off x="5780046" y="4794649"/>
            <a:ext cx="631612" cy="403798"/>
          </a:xfrm>
          <a:prstGeom prst="leftRightArrow">
            <a:avLst>
              <a:gd name="adj1" fmla="val 34615"/>
              <a:gd name="adj2" fmla="val 50000"/>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779552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8164EBC-367D-E8C4-EE90-D0635FA8C532}"/>
              </a:ext>
            </a:extLst>
          </p:cNvPr>
          <p:cNvSpPr>
            <a:spLocks noGrp="1"/>
          </p:cNvSpPr>
          <p:nvPr>
            <p:ph type="sldNum" sz="quarter" idx="12"/>
          </p:nvPr>
        </p:nvSpPr>
        <p:spPr/>
        <p:txBody>
          <a:bodyPr/>
          <a:lstStyle/>
          <a:p>
            <a:fld id="{D836C0FE-70CA-4950-82D6-CF602CC2B770}" type="slidenum">
              <a:rPr lang="en-GB" smtClean="0"/>
              <a:t>65</a:t>
            </a:fld>
            <a:endParaRPr lang="en-GB" dirty="0"/>
          </a:p>
        </p:txBody>
      </p:sp>
      <p:sp>
        <p:nvSpPr>
          <p:cNvPr id="3" name="Titel 2">
            <a:extLst>
              <a:ext uri="{FF2B5EF4-FFF2-40B4-BE49-F238E27FC236}">
                <a16:creationId xmlns:a16="http://schemas.microsoft.com/office/drawing/2014/main" id="{757884B2-82C4-BB31-B701-651035226D62}"/>
              </a:ext>
            </a:extLst>
          </p:cNvPr>
          <p:cNvSpPr>
            <a:spLocks noGrp="1"/>
          </p:cNvSpPr>
          <p:nvPr>
            <p:ph type="title"/>
          </p:nvPr>
        </p:nvSpPr>
        <p:spPr/>
        <p:txBody>
          <a:bodyPr/>
          <a:lstStyle/>
          <a:p>
            <a:r>
              <a:rPr lang="en-GB" dirty="0"/>
              <a:t>Even more Multi-Level S&amp;E Governance 1</a:t>
            </a:r>
          </a:p>
        </p:txBody>
      </p:sp>
      <p:sp>
        <p:nvSpPr>
          <p:cNvPr id="4" name="Inhaltsplatzhalter 3">
            <a:extLst>
              <a:ext uri="{FF2B5EF4-FFF2-40B4-BE49-F238E27FC236}">
                <a16:creationId xmlns:a16="http://schemas.microsoft.com/office/drawing/2014/main" id="{06E2699D-B0FD-52E3-D2FE-FD9F47AFB865}"/>
              </a:ext>
            </a:extLst>
          </p:cNvPr>
          <p:cNvSpPr>
            <a:spLocks noGrp="1"/>
          </p:cNvSpPr>
          <p:nvPr>
            <p:ph idx="1"/>
          </p:nvPr>
        </p:nvSpPr>
        <p:spPr>
          <a:xfrm>
            <a:off x="695324" y="1341001"/>
            <a:ext cx="10800675" cy="4823264"/>
          </a:xfrm>
        </p:spPr>
        <p:txBody>
          <a:bodyPr anchor="t">
            <a:normAutofit/>
          </a:bodyPr>
          <a:lstStyle/>
          <a:p>
            <a:pPr marL="0" indent="0">
              <a:buNone/>
            </a:pPr>
            <a:r>
              <a:rPr lang="en-GB" b="1" dirty="0"/>
              <a:t>EU Legislation:</a:t>
            </a:r>
          </a:p>
          <a:p>
            <a:r>
              <a:rPr lang="en-GB" b="1" dirty="0">
                <a:solidFill>
                  <a:schemeClr val="tx2"/>
                </a:solidFill>
              </a:rPr>
              <a:t>Regulation: </a:t>
            </a:r>
            <a:r>
              <a:rPr lang="en-GB" dirty="0"/>
              <a:t>Binding in full &amp; directly applicable in all EU countries</a:t>
            </a:r>
          </a:p>
          <a:p>
            <a:pPr lvl="1"/>
            <a:r>
              <a:rPr lang="en-GB" dirty="0">
                <a:hlinkClick r:id="rId2"/>
              </a:rPr>
              <a:t>EU Taxonomy Regulation</a:t>
            </a:r>
            <a:endParaRPr lang="en-GB" dirty="0"/>
          </a:p>
          <a:p>
            <a:r>
              <a:rPr lang="en-GB" b="1" dirty="0">
                <a:solidFill>
                  <a:schemeClr val="tx2"/>
                </a:solidFill>
              </a:rPr>
              <a:t>Directive: </a:t>
            </a:r>
            <a:r>
              <a:rPr lang="en-GB" dirty="0"/>
              <a:t>Binding in result 👉 member states decide on how 2 implement</a:t>
            </a:r>
          </a:p>
          <a:p>
            <a:pPr lvl="1"/>
            <a:r>
              <a:rPr lang="en-GB" dirty="0">
                <a:hlinkClick r:id="rId3"/>
              </a:rPr>
              <a:t>EU Directive on corporate sustainability reporting (CSRD) </a:t>
            </a:r>
            <a:endParaRPr lang="en-GB" dirty="0"/>
          </a:p>
        </p:txBody>
      </p:sp>
      <p:sp>
        <p:nvSpPr>
          <p:cNvPr id="5" name="Datumsplatzhalter 4">
            <a:extLst>
              <a:ext uri="{FF2B5EF4-FFF2-40B4-BE49-F238E27FC236}">
                <a16:creationId xmlns:a16="http://schemas.microsoft.com/office/drawing/2014/main" id="{C906FFDF-87B4-FBD6-0087-F8A84903F4F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2AEABB5-683D-E264-38A0-8F164916E901}"/>
              </a:ext>
            </a:extLst>
          </p:cNvPr>
          <p:cNvSpPr>
            <a:spLocks noGrp="1"/>
          </p:cNvSpPr>
          <p:nvPr>
            <p:ph type="ftr" sz="quarter" idx="11"/>
          </p:nvPr>
        </p:nvSpPr>
        <p:spPr/>
        <p:txBody>
          <a:bodyPr/>
          <a:lstStyle/>
          <a:p>
            <a:r>
              <a:rPr lang="en-GB"/>
              <a:t>KMH / SEM</a:t>
            </a:r>
            <a:endParaRPr lang="en-GB" dirty="0"/>
          </a:p>
        </p:txBody>
      </p:sp>
      <p:pic>
        <p:nvPicPr>
          <p:cNvPr id="7" name="Grafik 6">
            <a:extLst>
              <a:ext uri="{FF2B5EF4-FFF2-40B4-BE49-F238E27FC236}">
                <a16:creationId xmlns:a16="http://schemas.microsoft.com/office/drawing/2014/main" id="{AE68B48B-F625-1633-B855-0600EC41D55D}"/>
              </a:ext>
            </a:extLst>
          </p:cNvPr>
          <p:cNvPicPr>
            <a:picLocks noChangeAspect="1"/>
          </p:cNvPicPr>
          <p:nvPr/>
        </p:nvPicPr>
        <p:blipFill>
          <a:blip r:embed="rId4"/>
          <a:stretch>
            <a:fillRect/>
          </a:stretch>
        </p:blipFill>
        <p:spPr>
          <a:xfrm>
            <a:off x="8832000" y="378174"/>
            <a:ext cx="2933936" cy="1979523"/>
          </a:xfrm>
          <a:prstGeom prst="rect">
            <a:avLst/>
          </a:prstGeom>
        </p:spPr>
      </p:pic>
    </p:spTree>
    <p:extLst>
      <p:ext uri="{BB962C8B-B14F-4D97-AF65-F5344CB8AC3E}">
        <p14:creationId xmlns:p14="http://schemas.microsoft.com/office/powerpoint/2010/main" val="948324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E13D2-35BF-6459-247F-4DF65FFB22D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9FD554E-5A73-98D8-757F-9D6CE42F9B09}"/>
              </a:ext>
            </a:extLst>
          </p:cNvPr>
          <p:cNvSpPr>
            <a:spLocks noGrp="1"/>
          </p:cNvSpPr>
          <p:nvPr>
            <p:ph type="sldNum" sz="quarter" idx="12"/>
          </p:nvPr>
        </p:nvSpPr>
        <p:spPr/>
        <p:txBody>
          <a:bodyPr/>
          <a:lstStyle/>
          <a:p>
            <a:fld id="{D836C0FE-70CA-4950-82D6-CF602CC2B770}" type="slidenum">
              <a:rPr lang="en-GB" smtClean="0"/>
              <a:t>66</a:t>
            </a:fld>
            <a:endParaRPr lang="en-GB" dirty="0"/>
          </a:p>
        </p:txBody>
      </p:sp>
      <p:sp>
        <p:nvSpPr>
          <p:cNvPr id="3" name="Titel 2">
            <a:extLst>
              <a:ext uri="{FF2B5EF4-FFF2-40B4-BE49-F238E27FC236}">
                <a16:creationId xmlns:a16="http://schemas.microsoft.com/office/drawing/2014/main" id="{AAF51E10-1054-9627-99F1-F2C4BE4B526C}"/>
              </a:ext>
            </a:extLst>
          </p:cNvPr>
          <p:cNvSpPr>
            <a:spLocks noGrp="1"/>
          </p:cNvSpPr>
          <p:nvPr>
            <p:ph type="title"/>
          </p:nvPr>
        </p:nvSpPr>
        <p:spPr>
          <a:xfrm>
            <a:off x="695326" y="549000"/>
            <a:ext cx="9432674" cy="792000"/>
          </a:xfrm>
        </p:spPr>
        <p:txBody>
          <a:bodyPr/>
          <a:lstStyle/>
          <a:p>
            <a:r>
              <a:rPr lang="en-GB" dirty="0"/>
              <a:t>Even more Multi-Level S&amp;E Governance 1: EU Legislation</a:t>
            </a:r>
          </a:p>
        </p:txBody>
      </p:sp>
      <p:sp>
        <p:nvSpPr>
          <p:cNvPr id="5" name="Datumsplatzhalter 4">
            <a:extLst>
              <a:ext uri="{FF2B5EF4-FFF2-40B4-BE49-F238E27FC236}">
                <a16:creationId xmlns:a16="http://schemas.microsoft.com/office/drawing/2014/main" id="{45FB02DA-2EE3-89D2-E261-8436F96E6B6C}"/>
              </a:ext>
            </a:extLst>
          </p:cNvPr>
          <p:cNvSpPr>
            <a:spLocks noGrp="1"/>
          </p:cNvSpPr>
          <p:nvPr>
            <p:ph type="dt" sz="half" idx="10"/>
          </p:nvPr>
        </p:nvSpPr>
        <p:spPr/>
        <p:txBody>
          <a:bodyPr/>
          <a:lstStyle/>
          <a:p>
            <a:r>
              <a:rPr lang="en-GB"/>
              <a:t>(Pilz, n.d.)</a:t>
            </a:r>
            <a:endParaRPr lang="en-GB" dirty="0"/>
          </a:p>
        </p:txBody>
      </p:sp>
      <p:sp>
        <p:nvSpPr>
          <p:cNvPr id="6" name="Fußzeilenplatzhalter 5">
            <a:extLst>
              <a:ext uri="{FF2B5EF4-FFF2-40B4-BE49-F238E27FC236}">
                <a16:creationId xmlns:a16="http://schemas.microsoft.com/office/drawing/2014/main" id="{993ED43C-3C33-B5C9-472D-C0E58348477E}"/>
              </a:ext>
            </a:extLst>
          </p:cNvPr>
          <p:cNvSpPr>
            <a:spLocks noGrp="1"/>
          </p:cNvSpPr>
          <p:nvPr>
            <p:ph type="ftr" sz="quarter" idx="11"/>
          </p:nvPr>
        </p:nvSpPr>
        <p:spPr/>
        <p:txBody>
          <a:bodyPr/>
          <a:lstStyle/>
          <a:p>
            <a:r>
              <a:rPr lang="en-GB"/>
              <a:t>KMH / SEM</a:t>
            </a:r>
            <a:endParaRPr lang="en-GB" dirty="0"/>
          </a:p>
        </p:txBody>
      </p:sp>
      <p:pic>
        <p:nvPicPr>
          <p:cNvPr id="7" name="Grafik 6">
            <a:extLst>
              <a:ext uri="{FF2B5EF4-FFF2-40B4-BE49-F238E27FC236}">
                <a16:creationId xmlns:a16="http://schemas.microsoft.com/office/drawing/2014/main" id="{767D91D1-7E33-34F5-9FF5-E1BD90C7D666}"/>
              </a:ext>
            </a:extLst>
          </p:cNvPr>
          <p:cNvPicPr>
            <a:picLocks noChangeAspect="1"/>
          </p:cNvPicPr>
          <p:nvPr/>
        </p:nvPicPr>
        <p:blipFill>
          <a:blip r:embed="rId2"/>
          <a:stretch>
            <a:fillRect/>
          </a:stretch>
        </p:blipFill>
        <p:spPr>
          <a:xfrm>
            <a:off x="10284922" y="357657"/>
            <a:ext cx="1414156" cy="954130"/>
          </a:xfrm>
          <a:prstGeom prst="rect">
            <a:avLst/>
          </a:prstGeom>
        </p:spPr>
      </p:pic>
      <p:pic>
        <p:nvPicPr>
          <p:cNvPr id="1026" name="Picture 2" descr="Normen, Richtlinien und Gesetze in der EU">
            <a:hlinkClick r:id="rId3"/>
            <a:extLst>
              <a:ext uri="{FF2B5EF4-FFF2-40B4-BE49-F238E27FC236}">
                <a16:creationId xmlns:a16="http://schemas.microsoft.com/office/drawing/2014/main" id="{7327450C-ECD8-6A13-D0C8-A5A0ED2FF0F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825296" y="1628775"/>
            <a:ext cx="8541408" cy="453548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56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05D17-4D4C-3E86-CD62-810D4152EE0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7534664-B5DE-076F-6BE9-F3727A69BA5C}"/>
              </a:ext>
            </a:extLst>
          </p:cNvPr>
          <p:cNvSpPr>
            <a:spLocks noGrp="1"/>
          </p:cNvSpPr>
          <p:nvPr>
            <p:ph type="sldNum" sz="quarter" idx="12"/>
          </p:nvPr>
        </p:nvSpPr>
        <p:spPr/>
        <p:txBody>
          <a:bodyPr/>
          <a:lstStyle/>
          <a:p>
            <a:fld id="{D836C0FE-70CA-4950-82D6-CF602CC2B770}" type="slidenum">
              <a:rPr lang="en-GB" smtClean="0"/>
              <a:t>67</a:t>
            </a:fld>
            <a:endParaRPr lang="en-GB" dirty="0"/>
          </a:p>
        </p:txBody>
      </p:sp>
      <p:sp>
        <p:nvSpPr>
          <p:cNvPr id="3" name="Titel 2">
            <a:extLst>
              <a:ext uri="{FF2B5EF4-FFF2-40B4-BE49-F238E27FC236}">
                <a16:creationId xmlns:a16="http://schemas.microsoft.com/office/drawing/2014/main" id="{49E38E03-E7CA-A9CB-1BB1-F44D75599456}"/>
              </a:ext>
            </a:extLst>
          </p:cNvPr>
          <p:cNvSpPr>
            <a:spLocks noGrp="1"/>
          </p:cNvSpPr>
          <p:nvPr>
            <p:ph type="title"/>
          </p:nvPr>
        </p:nvSpPr>
        <p:spPr/>
        <p:txBody>
          <a:bodyPr/>
          <a:lstStyle/>
          <a:p>
            <a:r>
              <a:rPr lang="en-GB" dirty="0"/>
              <a:t>Even more Multi-Level S&amp;E Governance 1</a:t>
            </a:r>
            <a:br>
              <a:rPr lang="en-GB" dirty="0"/>
            </a:br>
            <a:endParaRPr lang="en-GB" dirty="0"/>
          </a:p>
        </p:txBody>
      </p:sp>
      <p:sp>
        <p:nvSpPr>
          <p:cNvPr id="4" name="Inhaltsplatzhalter 3">
            <a:extLst>
              <a:ext uri="{FF2B5EF4-FFF2-40B4-BE49-F238E27FC236}">
                <a16:creationId xmlns:a16="http://schemas.microsoft.com/office/drawing/2014/main" id="{60C47DE8-A9BC-CFF1-902D-9EB2DDF61E12}"/>
              </a:ext>
            </a:extLst>
          </p:cNvPr>
          <p:cNvSpPr>
            <a:spLocks noGrp="1"/>
          </p:cNvSpPr>
          <p:nvPr>
            <p:ph idx="1"/>
          </p:nvPr>
        </p:nvSpPr>
        <p:spPr>
          <a:xfrm>
            <a:off x="695324" y="1341001"/>
            <a:ext cx="10800675" cy="4823264"/>
          </a:xfrm>
        </p:spPr>
        <p:txBody>
          <a:bodyPr>
            <a:normAutofit/>
          </a:bodyPr>
          <a:lstStyle/>
          <a:p>
            <a:pPr marL="0" indent="0">
              <a:buNone/>
            </a:pPr>
            <a:r>
              <a:rPr lang="en-GB" b="1" dirty="0"/>
              <a:t>EU Legislation:</a:t>
            </a:r>
          </a:p>
          <a:p>
            <a:r>
              <a:rPr lang="en-GB" b="1" dirty="0">
                <a:solidFill>
                  <a:schemeClr val="tx2"/>
                </a:solidFill>
              </a:rPr>
              <a:t>Regulation: </a:t>
            </a:r>
            <a:r>
              <a:rPr lang="en-GB" dirty="0"/>
              <a:t>Binding in full &amp; directly applicable in all EU countries</a:t>
            </a:r>
          </a:p>
          <a:p>
            <a:pPr lvl="1"/>
            <a:r>
              <a:rPr lang="en-GB" dirty="0">
                <a:hlinkClick r:id="rId2"/>
              </a:rPr>
              <a:t>EU Taxonomy Regulation</a:t>
            </a:r>
            <a:endParaRPr lang="en-GB" dirty="0"/>
          </a:p>
          <a:p>
            <a:r>
              <a:rPr lang="en-GB" b="1" dirty="0">
                <a:solidFill>
                  <a:schemeClr val="tx2"/>
                </a:solidFill>
              </a:rPr>
              <a:t>Directive: </a:t>
            </a:r>
            <a:r>
              <a:rPr lang="en-GB" dirty="0"/>
              <a:t>Binding in result 👉 member states decide on how 2 implement</a:t>
            </a:r>
          </a:p>
          <a:p>
            <a:pPr lvl="1"/>
            <a:r>
              <a:rPr lang="en-GB" dirty="0">
                <a:hlinkClick r:id="rId3"/>
              </a:rPr>
              <a:t>EU Directive on corporate sustainability reporting (CSRD) </a:t>
            </a:r>
            <a:endParaRPr lang="en-GB" dirty="0"/>
          </a:p>
          <a:p>
            <a:r>
              <a:rPr lang="en-GB" b="1" dirty="0">
                <a:solidFill>
                  <a:schemeClr val="tx2"/>
                </a:solidFill>
              </a:rPr>
              <a:t>Decision: </a:t>
            </a:r>
            <a:r>
              <a:rPr lang="en-GB" dirty="0"/>
              <a:t>Binding only on those to whom it is addressed (member state or company)</a:t>
            </a:r>
          </a:p>
          <a:p>
            <a:pPr lvl="1"/>
            <a:r>
              <a:rPr lang="en-GB" dirty="0">
                <a:hlinkClick r:id="rId4"/>
              </a:rPr>
              <a:t>EU Decision on CO₂ emissions from car manufacturers</a:t>
            </a:r>
            <a:endParaRPr lang="en-GB" dirty="0"/>
          </a:p>
          <a:p>
            <a:r>
              <a:rPr lang="en-GB" b="1" dirty="0"/>
              <a:t>Recommendation: </a:t>
            </a:r>
            <a:r>
              <a:rPr lang="en-GB" dirty="0"/>
              <a:t>Non-binding guidance to encourage aligned actions</a:t>
            </a:r>
          </a:p>
          <a:p>
            <a:r>
              <a:rPr lang="en-GB" b="1" dirty="0"/>
              <a:t>Opinion: </a:t>
            </a:r>
            <a:r>
              <a:rPr lang="en-GB" dirty="0"/>
              <a:t>Non-binding expression of views from an EU institution</a:t>
            </a:r>
          </a:p>
        </p:txBody>
      </p:sp>
      <p:sp>
        <p:nvSpPr>
          <p:cNvPr id="5" name="Datumsplatzhalter 4">
            <a:extLst>
              <a:ext uri="{FF2B5EF4-FFF2-40B4-BE49-F238E27FC236}">
                <a16:creationId xmlns:a16="http://schemas.microsoft.com/office/drawing/2014/main" id="{543868DD-727A-7442-D5F5-2A36B98FA3D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8044244-333E-51BD-8C09-57B89B68576A}"/>
              </a:ext>
            </a:extLst>
          </p:cNvPr>
          <p:cNvSpPr>
            <a:spLocks noGrp="1"/>
          </p:cNvSpPr>
          <p:nvPr>
            <p:ph type="ftr" sz="quarter" idx="11"/>
          </p:nvPr>
        </p:nvSpPr>
        <p:spPr/>
        <p:txBody>
          <a:bodyPr/>
          <a:lstStyle/>
          <a:p>
            <a:r>
              <a:rPr lang="en-GB"/>
              <a:t>KMH / SEM</a:t>
            </a:r>
            <a:endParaRPr lang="en-GB" dirty="0"/>
          </a:p>
        </p:txBody>
      </p:sp>
      <p:pic>
        <p:nvPicPr>
          <p:cNvPr id="7" name="Grafik 6">
            <a:extLst>
              <a:ext uri="{FF2B5EF4-FFF2-40B4-BE49-F238E27FC236}">
                <a16:creationId xmlns:a16="http://schemas.microsoft.com/office/drawing/2014/main" id="{41B91D73-11F6-7F83-3DC8-8F23E102C096}"/>
              </a:ext>
            </a:extLst>
          </p:cNvPr>
          <p:cNvPicPr>
            <a:picLocks noChangeAspect="1"/>
          </p:cNvPicPr>
          <p:nvPr/>
        </p:nvPicPr>
        <p:blipFill>
          <a:blip r:embed="rId5"/>
          <a:stretch>
            <a:fillRect/>
          </a:stretch>
        </p:blipFill>
        <p:spPr>
          <a:xfrm>
            <a:off x="8832000" y="378174"/>
            <a:ext cx="2933936" cy="1979523"/>
          </a:xfrm>
          <a:prstGeom prst="rect">
            <a:avLst/>
          </a:prstGeom>
        </p:spPr>
      </p:pic>
    </p:spTree>
    <p:extLst>
      <p:ext uri="{BB962C8B-B14F-4D97-AF65-F5344CB8AC3E}">
        <p14:creationId xmlns:p14="http://schemas.microsoft.com/office/powerpoint/2010/main" val="36275597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20DA7CE-58D4-EA82-78B7-0201DE980443}"/>
              </a:ext>
            </a:extLst>
          </p:cNvPr>
          <p:cNvSpPr>
            <a:spLocks noGrp="1"/>
          </p:cNvSpPr>
          <p:nvPr>
            <p:ph type="sldNum" sz="quarter" idx="12"/>
          </p:nvPr>
        </p:nvSpPr>
        <p:spPr/>
        <p:txBody>
          <a:bodyPr/>
          <a:lstStyle/>
          <a:p>
            <a:fld id="{D836C0FE-70CA-4950-82D6-CF602CC2B770}" type="slidenum">
              <a:rPr lang="de-DE" smtClean="0"/>
              <a:t>68</a:t>
            </a:fld>
            <a:endParaRPr lang="de-DE" dirty="0"/>
          </a:p>
        </p:txBody>
      </p:sp>
      <p:sp>
        <p:nvSpPr>
          <p:cNvPr id="3" name="Titel 2">
            <a:extLst>
              <a:ext uri="{FF2B5EF4-FFF2-40B4-BE49-F238E27FC236}">
                <a16:creationId xmlns:a16="http://schemas.microsoft.com/office/drawing/2014/main" id="{BDAD277A-96DE-4872-9DFB-D759922B14D2}"/>
              </a:ext>
            </a:extLst>
          </p:cNvPr>
          <p:cNvSpPr>
            <a:spLocks noGrp="1"/>
          </p:cNvSpPr>
          <p:nvPr>
            <p:ph type="title"/>
          </p:nvPr>
        </p:nvSpPr>
        <p:spPr/>
        <p:txBody>
          <a:bodyPr/>
          <a:lstStyle/>
          <a:p>
            <a:r>
              <a:rPr lang="en-GB" dirty="0"/>
              <a:t>Even more Multi-Level S&amp;E Governance 1:Why?</a:t>
            </a:r>
          </a:p>
        </p:txBody>
      </p:sp>
      <p:sp>
        <p:nvSpPr>
          <p:cNvPr id="4" name="Inhaltsplatzhalter 3">
            <a:extLst>
              <a:ext uri="{FF2B5EF4-FFF2-40B4-BE49-F238E27FC236}">
                <a16:creationId xmlns:a16="http://schemas.microsoft.com/office/drawing/2014/main" id="{075E8BBD-3A0E-2B58-6133-E50A72B6F7BB}"/>
              </a:ext>
            </a:extLst>
          </p:cNvPr>
          <p:cNvSpPr>
            <a:spLocks noGrp="1"/>
          </p:cNvSpPr>
          <p:nvPr>
            <p:ph idx="1"/>
          </p:nvPr>
        </p:nvSpPr>
        <p:spPr>
          <a:xfrm>
            <a:off x="6384001" y="2709000"/>
            <a:ext cx="5399999" cy="3455264"/>
          </a:xfrm>
        </p:spPr>
        <p:txBody>
          <a:bodyPr/>
          <a:lstStyle/>
          <a:p>
            <a:r>
              <a:rPr lang="de-AT" dirty="0" err="1"/>
              <a:t>Cost</a:t>
            </a:r>
            <a:r>
              <a:rPr lang="de-AT" dirty="0"/>
              <a:t> </a:t>
            </a:r>
            <a:r>
              <a:rPr lang="de-AT" dirty="0" err="1"/>
              <a:t>savings</a:t>
            </a:r>
            <a:r>
              <a:rPr lang="de-AT" dirty="0"/>
              <a:t> </a:t>
            </a:r>
            <a:r>
              <a:rPr lang="de-AT" dirty="0" err="1"/>
              <a:t>through</a:t>
            </a:r>
            <a:r>
              <a:rPr lang="de-AT" dirty="0"/>
              <a:t> </a:t>
            </a:r>
            <a:r>
              <a:rPr lang="de-AT" dirty="0" err="1"/>
              <a:t>compliance</a:t>
            </a:r>
            <a:endParaRPr lang="de-AT" dirty="0"/>
          </a:p>
          <a:p>
            <a:r>
              <a:rPr lang="en-US" dirty="0"/>
              <a:t>Facilitation of trade &amp; investment</a:t>
            </a:r>
            <a:endParaRPr lang="de-AT" dirty="0"/>
          </a:p>
          <a:p>
            <a:r>
              <a:rPr lang="en-GB" dirty="0"/>
              <a:t>Enhanced environmental protection</a:t>
            </a:r>
            <a:br>
              <a:rPr lang="en-GB" dirty="0"/>
            </a:br>
            <a:r>
              <a:rPr lang="en-GB" dirty="0"/>
              <a:t>👉 coherence</a:t>
            </a:r>
          </a:p>
          <a:p>
            <a:pPr>
              <a:spcAft>
                <a:spcPts val="800"/>
              </a:spcAft>
            </a:pPr>
            <a:r>
              <a:rPr lang="de-AT" dirty="0"/>
              <a:t>Promotion </a:t>
            </a:r>
            <a:r>
              <a:rPr lang="de-AT" dirty="0" err="1"/>
              <a:t>of</a:t>
            </a:r>
            <a:r>
              <a:rPr lang="de-AT" dirty="0"/>
              <a:t> </a:t>
            </a:r>
            <a:r>
              <a:rPr lang="de-AT" dirty="0" err="1"/>
              <a:t>green</a:t>
            </a:r>
            <a:r>
              <a:rPr lang="de-AT" dirty="0"/>
              <a:t> </a:t>
            </a:r>
            <a:r>
              <a:rPr lang="de-AT" dirty="0" err="1"/>
              <a:t>growth</a:t>
            </a:r>
            <a:r>
              <a:rPr lang="de-AT" dirty="0"/>
              <a:t> &amp; </a:t>
            </a:r>
            <a:r>
              <a:rPr lang="de-AT" dirty="0" err="1"/>
              <a:t>climate</a:t>
            </a:r>
            <a:r>
              <a:rPr lang="de-AT" dirty="0"/>
              <a:t> </a:t>
            </a:r>
            <a:r>
              <a:rPr lang="de-AT" dirty="0" err="1"/>
              <a:t>neutrality</a:t>
            </a:r>
            <a:r>
              <a:rPr lang="de-AT" dirty="0"/>
              <a:t> </a:t>
            </a:r>
            <a:r>
              <a:rPr lang="de-AT" dirty="0" err="1"/>
              <a:t>goals</a:t>
            </a:r>
            <a:endParaRPr lang="en-GB" dirty="0"/>
          </a:p>
        </p:txBody>
      </p:sp>
      <p:sp>
        <p:nvSpPr>
          <p:cNvPr id="5" name="Datumsplatzhalter 4">
            <a:extLst>
              <a:ext uri="{FF2B5EF4-FFF2-40B4-BE49-F238E27FC236}">
                <a16:creationId xmlns:a16="http://schemas.microsoft.com/office/drawing/2014/main" id="{539647CA-4A8E-C6AF-690E-3617AAFAA7D8}"/>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6CEEAFD6-D288-D749-FC71-D44BEC4A09FF}"/>
              </a:ext>
            </a:extLst>
          </p:cNvPr>
          <p:cNvSpPr>
            <a:spLocks noGrp="1"/>
          </p:cNvSpPr>
          <p:nvPr>
            <p:ph type="ftr" sz="quarter" idx="11"/>
          </p:nvPr>
        </p:nvSpPr>
        <p:spPr/>
        <p:txBody>
          <a:bodyPr/>
          <a:lstStyle/>
          <a:p>
            <a:r>
              <a:rPr lang="de-DE"/>
              <a:t>KMH / SEM</a:t>
            </a:r>
            <a:endParaRPr lang="de-DE" dirty="0"/>
          </a:p>
        </p:txBody>
      </p:sp>
      <p:pic>
        <p:nvPicPr>
          <p:cNvPr id="7" name="Content Placeholder 11">
            <a:hlinkClick r:id="rId2"/>
            <a:extLst>
              <a:ext uri="{FF2B5EF4-FFF2-40B4-BE49-F238E27FC236}">
                <a16:creationId xmlns:a16="http://schemas.microsoft.com/office/drawing/2014/main" id="{7C0A8961-BCF2-5545-9AAB-681D5F67DD69}"/>
              </a:ext>
            </a:extLst>
          </p:cNvPr>
          <p:cNvPicPr>
            <a:picLocks noChangeAspect="1"/>
          </p:cNvPicPr>
          <p:nvPr/>
        </p:nvPicPr>
        <p:blipFill>
          <a:blip r:embed="rId3"/>
          <a:stretch>
            <a:fillRect/>
          </a:stretch>
        </p:blipFill>
        <p:spPr bwMode="gray">
          <a:xfrm>
            <a:off x="695324" y="1189318"/>
            <a:ext cx="4968676" cy="4968676"/>
          </a:xfrm>
          <a:prstGeom prst="rect">
            <a:avLst/>
          </a:prstGeom>
          <a:ln w="6350">
            <a:solidFill>
              <a:schemeClr val="tx1"/>
            </a:solidFill>
          </a:ln>
          <a:effectLst>
            <a:outerShdw blurRad="254000" dist="107763" dir="2699994" algn="tl">
              <a:prstClr val="black">
                <a:alpha val="40000"/>
              </a:prstClr>
            </a:outerShdw>
          </a:effectLst>
        </p:spPr>
      </p:pic>
      <p:pic>
        <p:nvPicPr>
          <p:cNvPr id="8" name="Grafik 7">
            <a:extLst>
              <a:ext uri="{FF2B5EF4-FFF2-40B4-BE49-F238E27FC236}">
                <a16:creationId xmlns:a16="http://schemas.microsoft.com/office/drawing/2014/main" id="{3B2882A1-E5BC-0D0F-6EE2-6C813DDE35F1}"/>
              </a:ext>
            </a:extLst>
          </p:cNvPr>
          <p:cNvPicPr>
            <a:picLocks noChangeAspect="1"/>
          </p:cNvPicPr>
          <p:nvPr/>
        </p:nvPicPr>
        <p:blipFill>
          <a:blip r:embed="rId4"/>
          <a:stretch>
            <a:fillRect/>
          </a:stretch>
        </p:blipFill>
        <p:spPr>
          <a:xfrm>
            <a:off x="8832000" y="378174"/>
            <a:ext cx="2933936" cy="1979523"/>
          </a:xfrm>
          <a:prstGeom prst="rect">
            <a:avLst/>
          </a:prstGeom>
        </p:spPr>
      </p:pic>
    </p:spTree>
    <p:extLst>
      <p:ext uri="{BB962C8B-B14F-4D97-AF65-F5344CB8AC3E}">
        <p14:creationId xmlns:p14="http://schemas.microsoft.com/office/powerpoint/2010/main" val="190763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136A8-FD7F-D6D2-97FD-F31259455D69}"/>
            </a:ext>
          </a:extLst>
        </p:cNvPr>
        <p:cNvGrpSpPr/>
        <p:nvPr/>
      </p:nvGrpSpPr>
      <p:grpSpPr>
        <a:xfrm>
          <a:off x="0" y="0"/>
          <a:ext cx="0" cy="0"/>
          <a:chOff x="0" y="0"/>
          <a:chExt cx="0" cy="0"/>
        </a:xfrm>
      </p:grpSpPr>
      <p:sp>
        <p:nvSpPr>
          <p:cNvPr id="4" name="Abgerundetes Rechteck 2">
            <a:extLst>
              <a:ext uri="{FF2B5EF4-FFF2-40B4-BE49-F238E27FC236}">
                <a16:creationId xmlns:a16="http://schemas.microsoft.com/office/drawing/2014/main" id="{B6E5E7C3-4EF4-B985-7CF4-463ABD874AE1}"/>
              </a:ext>
            </a:extLst>
          </p:cNvPr>
          <p:cNvSpPr/>
          <p:nvPr/>
        </p:nvSpPr>
        <p:spPr>
          <a:xfrm>
            <a:off x="3853665" y="1125000"/>
            <a:ext cx="6529496" cy="4355300"/>
          </a:xfrm>
          <a:prstGeom prst="roundRect">
            <a:avLst>
              <a:gd name="adj" fmla="val 6553"/>
            </a:avLst>
          </a:prstGeom>
          <a:solidFill>
            <a:schemeClr val="bg1"/>
          </a:solidFill>
          <a:ln w="47625">
            <a:solidFill>
              <a:srgbClr val="FF9E1B"/>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t"/>
          <a:lstStyle/>
          <a:p>
            <a:pPr algn="ctr"/>
            <a:r>
              <a:rPr lang="en-GB" sz="2400" b="1" dirty="0">
                <a:solidFill>
                  <a:schemeClr val="tx2"/>
                </a:solidFill>
              </a:rPr>
              <a:t>Other supranational organisations:</a:t>
            </a:r>
            <a:br>
              <a:rPr lang="en-GB" sz="2400" b="1" dirty="0">
                <a:solidFill>
                  <a:schemeClr val="tx2"/>
                </a:solidFill>
              </a:rPr>
            </a:br>
            <a:r>
              <a:rPr lang="en-GB" sz="2400" b="1" dirty="0">
                <a:solidFill>
                  <a:schemeClr val="tx2"/>
                </a:solidFill>
              </a:rPr>
              <a:t>United Nations, Council of Europe, etc.</a:t>
            </a:r>
          </a:p>
        </p:txBody>
      </p:sp>
      <p:sp>
        <p:nvSpPr>
          <p:cNvPr id="2" name="Foliennummernplatzhalter 1">
            <a:extLst>
              <a:ext uri="{FF2B5EF4-FFF2-40B4-BE49-F238E27FC236}">
                <a16:creationId xmlns:a16="http://schemas.microsoft.com/office/drawing/2014/main" id="{A4E1842B-E6D8-02B0-ACFB-79CDDF41548B}"/>
              </a:ext>
            </a:extLst>
          </p:cNvPr>
          <p:cNvSpPr>
            <a:spLocks noGrp="1"/>
          </p:cNvSpPr>
          <p:nvPr>
            <p:ph type="sldNum" sz="quarter" idx="12"/>
          </p:nvPr>
        </p:nvSpPr>
        <p:spPr/>
        <p:txBody>
          <a:bodyPr/>
          <a:lstStyle/>
          <a:p>
            <a:fld id="{D836C0FE-70CA-4950-82D6-CF602CC2B770}" type="slidenum">
              <a:rPr lang="en-GB" smtClean="0"/>
              <a:t>69</a:t>
            </a:fld>
            <a:endParaRPr lang="en-GB" dirty="0"/>
          </a:p>
        </p:txBody>
      </p:sp>
      <p:sp>
        <p:nvSpPr>
          <p:cNvPr id="3" name="Titel 2">
            <a:extLst>
              <a:ext uri="{FF2B5EF4-FFF2-40B4-BE49-F238E27FC236}">
                <a16:creationId xmlns:a16="http://schemas.microsoft.com/office/drawing/2014/main" id="{58B28378-8DDE-4056-99F6-35A433D10A7D}"/>
              </a:ext>
            </a:extLst>
          </p:cNvPr>
          <p:cNvSpPr>
            <a:spLocks noGrp="1"/>
          </p:cNvSpPr>
          <p:nvPr>
            <p:ph type="title"/>
          </p:nvPr>
        </p:nvSpPr>
        <p:spPr/>
        <p:txBody>
          <a:bodyPr/>
          <a:lstStyle/>
          <a:p>
            <a:r>
              <a:rPr lang="en-GB" dirty="0"/>
              <a:t>Even more Multi-Level S&amp;E Governance 2</a:t>
            </a:r>
          </a:p>
        </p:txBody>
      </p:sp>
      <p:sp>
        <p:nvSpPr>
          <p:cNvPr id="5" name="Datumsplatzhalter 4">
            <a:extLst>
              <a:ext uri="{FF2B5EF4-FFF2-40B4-BE49-F238E27FC236}">
                <a16:creationId xmlns:a16="http://schemas.microsoft.com/office/drawing/2014/main" id="{1931C656-6D8F-2B7B-4856-DAF6E48B17A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85828C6-2A0E-6D74-A7D6-9C709411AEF4}"/>
              </a:ext>
            </a:extLst>
          </p:cNvPr>
          <p:cNvSpPr>
            <a:spLocks noGrp="1"/>
          </p:cNvSpPr>
          <p:nvPr>
            <p:ph type="ftr" sz="quarter" idx="11"/>
          </p:nvPr>
        </p:nvSpPr>
        <p:spPr/>
        <p:txBody>
          <a:bodyPr/>
          <a:lstStyle/>
          <a:p>
            <a:r>
              <a:rPr lang="en-GB"/>
              <a:t>KMH / SEM</a:t>
            </a:r>
            <a:endParaRPr lang="en-GB" dirty="0"/>
          </a:p>
        </p:txBody>
      </p:sp>
      <p:sp>
        <p:nvSpPr>
          <p:cNvPr id="7" name="Abgerundetes Rechteck 2">
            <a:extLst>
              <a:ext uri="{FF2B5EF4-FFF2-40B4-BE49-F238E27FC236}">
                <a16:creationId xmlns:a16="http://schemas.microsoft.com/office/drawing/2014/main" id="{2DCF24B5-F488-123A-887C-80167BBD21BA}"/>
              </a:ext>
            </a:extLst>
          </p:cNvPr>
          <p:cNvSpPr/>
          <p:nvPr/>
        </p:nvSpPr>
        <p:spPr>
          <a:xfrm>
            <a:off x="1920000" y="2169700"/>
            <a:ext cx="6529496" cy="4355300"/>
          </a:xfrm>
          <a:prstGeom prst="roundRect">
            <a:avLst>
              <a:gd name="adj" fmla="val 6553"/>
            </a:avLst>
          </a:prstGeom>
          <a:solidFill>
            <a:schemeClr val="bg1"/>
          </a:solidFill>
          <a:ln w="47625">
            <a:solidFill>
              <a:srgbClr val="FF9E1B"/>
            </a:solid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tlCol="0" anchor="b"/>
          <a:lstStyle/>
          <a:p>
            <a:pPr algn="ctr"/>
            <a:r>
              <a:rPr lang="en-GB" sz="2400" b="1" dirty="0">
                <a:solidFill>
                  <a:schemeClr val="tx2"/>
                </a:solidFill>
              </a:rPr>
              <a:t>European Union</a:t>
            </a:r>
          </a:p>
        </p:txBody>
      </p:sp>
      <p:pic>
        <p:nvPicPr>
          <p:cNvPr id="8" name="Picture 2">
            <a:hlinkClick r:id="rId2"/>
            <a:extLst>
              <a:ext uri="{FF2B5EF4-FFF2-40B4-BE49-F238E27FC236}">
                <a16:creationId xmlns:a16="http://schemas.microsoft.com/office/drawing/2014/main" id="{5B691D40-9B91-1E64-2AC8-DD51F1B9EC7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165878" y="2310394"/>
            <a:ext cx="6138566" cy="315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ieren 8">
            <a:extLst>
              <a:ext uri="{FF2B5EF4-FFF2-40B4-BE49-F238E27FC236}">
                <a16:creationId xmlns:a16="http://schemas.microsoft.com/office/drawing/2014/main" id="{37F13BB7-69F7-9CCF-9E4B-2C75AC5B209D}"/>
              </a:ext>
            </a:extLst>
          </p:cNvPr>
          <p:cNvGrpSpPr/>
          <p:nvPr/>
        </p:nvGrpSpPr>
        <p:grpSpPr>
          <a:xfrm>
            <a:off x="4610462" y="4338798"/>
            <a:ext cx="909160" cy="613954"/>
            <a:chOff x="3959509" y="3459946"/>
            <a:chExt cx="1143000" cy="771866"/>
          </a:xfrm>
        </p:grpSpPr>
        <p:sp>
          <p:nvSpPr>
            <p:cNvPr id="10" name="Wolke 9">
              <a:extLst>
                <a:ext uri="{FF2B5EF4-FFF2-40B4-BE49-F238E27FC236}">
                  <a16:creationId xmlns:a16="http://schemas.microsoft.com/office/drawing/2014/main" id="{FA39901A-BD77-F08E-3EB1-5FA254C51E68}"/>
                </a:ext>
              </a:extLst>
            </p:cNvPr>
            <p:cNvSpPr/>
            <p:nvPr/>
          </p:nvSpPr>
          <p:spPr>
            <a:xfrm rot="20796984">
              <a:off x="3959509" y="3459946"/>
              <a:ext cx="1143000" cy="771866"/>
            </a:xfrm>
            <a:prstGeom prst="cloud">
              <a:avLst/>
            </a:prstGeom>
            <a:solidFill>
              <a:schemeClr val="accent6">
                <a:lumMod val="75000"/>
              </a:schemeClr>
            </a:solidFill>
            <a:ln w="19050" cap="rnd">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AT" sz="1400" b="1" dirty="0">
                <a:solidFill>
                  <a:schemeClr val="bg1"/>
                </a:solidFill>
              </a:endParaRPr>
            </a:p>
          </p:txBody>
        </p:sp>
        <p:sp>
          <p:nvSpPr>
            <p:cNvPr id="11" name="Rechteck 10">
              <a:extLst>
                <a:ext uri="{FF2B5EF4-FFF2-40B4-BE49-F238E27FC236}">
                  <a16:creationId xmlns:a16="http://schemas.microsoft.com/office/drawing/2014/main" id="{343CDE39-60FC-3519-B4C1-861ACB748F71}"/>
                </a:ext>
              </a:extLst>
            </p:cNvPr>
            <p:cNvSpPr/>
            <p:nvPr/>
          </p:nvSpPr>
          <p:spPr>
            <a:xfrm rot="19439608">
              <a:off x="4060711" y="3591392"/>
              <a:ext cx="929872" cy="369332"/>
            </a:xfrm>
            <a:prstGeom prst="rect">
              <a:avLst/>
            </a:prstGeom>
          </p:spPr>
          <p:txBody>
            <a:bodyPr wrap="none">
              <a:spAutoFit/>
            </a:bodyPr>
            <a:lstStyle/>
            <a:p>
              <a:pPr algn="ctr"/>
              <a:r>
                <a:rPr lang="de-AT" b="1" dirty="0">
                  <a:solidFill>
                    <a:schemeClr val="bg1"/>
                  </a:solidFill>
                </a:rPr>
                <a:t>Regions</a:t>
              </a:r>
              <a:endParaRPr lang="de-AT" sz="2000" b="1" dirty="0">
                <a:solidFill>
                  <a:schemeClr val="bg1"/>
                </a:solidFill>
              </a:endParaRPr>
            </a:p>
          </p:txBody>
        </p:sp>
      </p:grpSp>
      <p:sp>
        <p:nvSpPr>
          <p:cNvPr id="19" name="Pfeil: nach links und rechts 18">
            <a:extLst>
              <a:ext uri="{FF2B5EF4-FFF2-40B4-BE49-F238E27FC236}">
                <a16:creationId xmlns:a16="http://schemas.microsoft.com/office/drawing/2014/main" id="{CB1CD1B1-D86F-2D87-63E7-364D32AB925A}"/>
              </a:ext>
            </a:extLst>
          </p:cNvPr>
          <p:cNvSpPr/>
          <p:nvPr/>
        </p:nvSpPr>
        <p:spPr>
          <a:xfrm rot="16200000">
            <a:off x="4919207" y="5559397"/>
            <a:ext cx="631612" cy="403798"/>
          </a:xfrm>
          <a:prstGeom prst="leftRightArrow">
            <a:avLst>
              <a:gd name="adj1" fmla="val 34615"/>
              <a:gd name="adj2" fmla="val 50000"/>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13" name="Pfeil: nach links und rechts 12">
            <a:extLst>
              <a:ext uri="{FF2B5EF4-FFF2-40B4-BE49-F238E27FC236}">
                <a16:creationId xmlns:a16="http://schemas.microsoft.com/office/drawing/2014/main" id="{998F8D96-CB5C-8CB6-6929-F832FEF34D6B}"/>
              </a:ext>
            </a:extLst>
          </p:cNvPr>
          <p:cNvSpPr/>
          <p:nvPr/>
        </p:nvSpPr>
        <p:spPr>
          <a:xfrm rot="18000000">
            <a:off x="5806681" y="2382075"/>
            <a:ext cx="1350957" cy="403798"/>
          </a:xfrm>
          <a:prstGeom prst="leftRightArrow">
            <a:avLst>
              <a:gd name="adj1" fmla="val 34615"/>
              <a:gd name="adj2" fmla="val 50000"/>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3806680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625DE-777F-25E1-FE6D-E1F5C96819BD}"/>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436475CA-39DD-E4F3-C687-BD950CD1EC4C}"/>
              </a:ext>
            </a:extLst>
          </p:cNvPr>
          <p:cNvSpPr>
            <a:spLocks noGrp="1"/>
          </p:cNvSpPr>
          <p:nvPr>
            <p:ph type="title"/>
          </p:nvPr>
        </p:nvSpPr>
        <p:spPr/>
        <p:txBody>
          <a:bodyPr/>
          <a:lstStyle/>
          <a:p>
            <a:r>
              <a:rPr lang="en-GB" dirty="0"/>
              <a:t>Why should </a:t>
            </a:r>
            <a:br>
              <a:rPr lang="en-GB" dirty="0"/>
            </a:br>
            <a:r>
              <a:rPr lang="en-GB" dirty="0"/>
              <a:t>we do this?</a:t>
            </a:r>
          </a:p>
        </p:txBody>
      </p:sp>
      <p:sp>
        <p:nvSpPr>
          <p:cNvPr id="2" name="Foliennummernplatzhalter 1">
            <a:extLst>
              <a:ext uri="{FF2B5EF4-FFF2-40B4-BE49-F238E27FC236}">
                <a16:creationId xmlns:a16="http://schemas.microsoft.com/office/drawing/2014/main" id="{203BE4AE-0253-D635-CE41-CCB43F5A397A}"/>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7</a:t>
            </a:fld>
            <a:endParaRPr lang="en-GB" dirty="0"/>
          </a:p>
        </p:txBody>
      </p:sp>
      <p:sp>
        <p:nvSpPr>
          <p:cNvPr id="6" name="Fußzeilenplatzhalter 5">
            <a:extLst>
              <a:ext uri="{FF2B5EF4-FFF2-40B4-BE49-F238E27FC236}">
                <a16:creationId xmlns:a16="http://schemas.microsoft.com/office/drawing/2014/main" id="{0F0B516E-24C4-F962-DC0F-9EA22A5FFECD}"/>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3115834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DFBE1-619B-89E1-D633-1292451C5E8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406E45D-A23B-7BE6-B0C3-741EDD4F59C8}"/>
              </a:ext>
            </a:extLst>
          </p:cNvPr>
          <p:cNvSpPr>
            <a:spLocks noGrp="1"/>
          </p:cNvSpPr>
          <p:nvPr>
            <p:ph type="sldNum" sz="quarter" idx="12"/>
          </p:nvPr>
        </p:nvSpPr>
        <p:spPr/>
        <p:txBody>
          <a:bodyPr/>
          <a:lstStyle/>
          <a:p>
            <a:fld id="{D836C0FE-70CA-4950-82D6-CF602CC2B770}" type="slidenum">
              <a:rPr lang="en-GB" smtClean="0"/>
              <a:t>70</a:t>
            </a:fld>
            <a:endParaRPr lang="en-GB" dirty="0"/>
          </a:p>
        </p:txBody>
      </p:sp>
      <p:sp>
        <p:nvSpPr>
          <p:cNvPr id="3" name="Titel 2">
            <a:extLst>
              <a:ext uri="{FF2B5EF4-FFF2-40B4-BE49-F238E27FC236}">
                <a16:creationId xmlns:a16="http://schemas.microsoft.com/office/drawing/2014/main" id="{7044F64B-FE15-CD12-A89E-62CC7674E449}"/>
              </a:ext>
            </a:extLst>
          </p:cNvPr>
          <p:cNvSpPr>
            <a:spLocks noGrp="1"/>
          </p:cNvSpPr>
          <p:nvPr>
            <p:ph type="title"/>
          </p:nvPr>
        </p:nvSpPr>
        <p:spPr/>
        <p:txBody>
          <a:bodyPr/>
          <a:lstStyle/>
          <a:p>
            <a:r>
              <a:rPr lang="en-GB" dirty="0"/>
              <a:t>Even more Multi-Level S&amp;E Governance 1</a:t>
            </a:r>
          </a:p>
        </p:txBody>
      </p:sp>
      <p:sp>
        <p:nvSpPr>
          <p:cNvPr id="4" name="Inhaltsplatzhalter 3">
            <a:extLst>
              <a:ext uri="{FF2B5EF4-FFF2-40B4-BE49-F238E27FC236}">
                <a16:creationId xmlns:a16="http://schemas.microsoft.com/office/drawing/2014/main" id="{2CCA47B2-594D-E6AA-63F5-A175C4AA8285}"/>
              </a:ext>
            </a:extLst>
          </p:cNvPr>
          <p:cNvSpPr>
            <a:spLocks noGrp="1"/>
          </p:cNvSpPr>
          <p:nvPr>
            <p:ph idx="1"/>
          </p:nvPr>
        </p:nvSpPr>
        <p:spPr>
          <a:xfrm>
            <a:off x="695325" y="1341001"/>
            <a:ext cx="5976676" cy="4823264"/>
          </a:xfrm>
        </p:spPr>
        <p:txBody>
          <a:bodyPr>
            <a:normAutofit/>
          </a:bodyPr>
          <a:lstStyle/>
          <a:p>
            <a:pPr marL="0" indent="0">
              <a:buNone/>
            </a:pPr>
            <a:r>
              <a:rPr lang="en-GB" b="1" dirty="0"/>
              <a:t>UN Conventions:</a:t>
            </a:r>
          </a:p>
          <a:p>
            <a:r>
              <a:rPr lang="en-GB"/>
              <a:t>1985: Vienna Convention for the Protection of the Ozone Layer</a:t>
            </a:r>
          </a:p>
          <a:p>
            <a:r>
              <a:rPr lang="en-GB"/>
              <a:t>1992: United Nations Framework Convention on Climate Change (UNFCCC)</a:t>
            </a:r>
          </a:p>
          <a:p>
            <a:r>
              <a:rPr lang="en-GB"/>
              <a:t>1998: Kyoto Protocol</a:t>
            </a:r>
          </a:p>
          <a:p>
            <a:r>
              <a:rPr lang="en-GB"/>
              <a:t>2015: Paris Agreement &amp; 2030 Agenda </a:t>
            </a:r>
            <a:br>
              <a:rPr lang="en-GB"/>
            </a:br>
            <a:r>
              <a:rPr lang="en-GB"/>
              <a:t>(👉 SDGs)</a:t>
            </a:r>
            <a:endParaRPr lang="en-GB" dirty="0"/>
          </a:p>
        </p:txBody>
      </p:sp>
      <p:sp>
        <p:nvSpPr>
          <p:cNvPr id="5" name="WORKimage">
            <a:extLst>
              <a:ext uri="{FF2B5EF4-FFF2-40B4-BE49-F238E27FC236}">
                <a16:creationId xmlns:a16="http://schemas.microsoft.com/office/drawing/2014/main" id="{9ACB4062-42ED-9EDE-5480-72CC687380B9}"/>
              </a:ext>
            </a:extLst>
          </p:cNvPr>
          <p:cNvSpPr>
            <a:spLocks noGrp="1"/>
          </p:cNvSpPr>
          <p:nvPr>
            <p:ph type="dt" sz="half" idx="10"/>
          </p:nvPr>
        </p:nvSpPr>
        <p:spPr>
          <a:xfrm>
            <a:off x="3648000" y="6439500"/>
            <a:ext cx="3672000" cy="144000"/>
          </a:xfrm>
        </p:spPr>
        <p:txBody>
          <a:bodyPr/>
          <a:lstStyle/>
          <a:p>
            <a:r>
              <a:rPr lang="en-GB"/>
              <a:t>(Die Presse, 2011)</a:t>
            </a:r>
            <a:endParaRPr lang="en-GB" dirty="0"/>
          </a:p>
        </p:txBody>
      </p:sp>
      <p:sp>
        <p:nvSpPr>
          <p:cNvPr id="6" name="Fußzeilenplatzhalter 5">
            <a:extLst>
              <a:ext uri="{FF2B5EF4-FFF2-40B4-BE49-F238E27FC236}">
                <a16:creationId xmlns:a16="http://schemas.microsoft.com/office/drawing/2014/main" id="{A9B61D41-387A-6047-3232-32CFBEB4C947}"/>
              </a:ext>
            </a:extLst>
          </p:cNvPr>
          <p:cNvSpPr>
            <a:spLocks noGrp="1"/>
          </p:cNvSpPr>
          <p:nvPr>
            <p:ph type="ftr" sz="quarter" idx="11"/>
          </p:nvPr>
        </p:nvSpPr>
        <p:spPr/>
        <p:txBody>
          <a:bodyPr/>
          <a:lstStyle/>
          <a:p>
            <a:r>
              <a:rPr lang="en-GB"/>
              <a:t>KMH / SEM</a:t>
            </a:r>
            <a:endParaRPr lang="en-GB" dirty="0"/>
          </a:p>
        </p:txBody>
      </p:sp>
      <p:pic>
        <p:nvPicPr>
          <p:cNvPr id="17" name="Grafik 16">
            <a:extLst>
              <a:ext uri="{FF2B5EF4-FFF2-40B4-BE49-F238E27FC236}">
                <a16:creationId xmlns:a16="http://schemas.microsoft.com/office/drawing/2014/main" id="{EFBABA16-0A6B-C6E7-0A9E-7B32626E40F7}"/>
              </a:ext>
            </a:extLst>
          </p:cNvPr>
          <p:cNvPicPr>
            <a:picLocks noChangeAspect="1"/>
          </p:cNvPicPr>
          <p:nvPr/>
        </p:nvPicPr>
        <p:blipFill>
          <a:blip r:embed="rId2"/>
          <a:stretch>
            <a:fillRect/>
          </a:stretch>
        </p:blipFill>
        <p:spPr>
          <a:xfrm>
            <a:off x="8616000" y="274500"/>
            <a:ext cx="3137334" cy="2020389"/>
          </a:xfrm>
          <a:prstGeom prst="rect">
            <a:avLst/>
          </a:prstGeom>
        </p:spPr>
      </p:pic>
      <p:pic>
        <p:nvPicPr>
          <p:cNvPr id="19" name="WORKimage">
            <a:hlinkClick r:id="rId3"/>
            <a:extLst>
              <a:ext uri="{FF2B5EF4-FFF2-40B4-BE49-F238E27FC236}">
                <a16:creationId xmlns:a16="http://schemas.microsoft.com/office/drawing/2014/main" id="{C3D5C7CE-59E6-E808-FF5E-20BC863515D0}"/>
              </a:ext>
            </a:extLst>
          </p:cNvPr>
          <p:cNvPicPr>
            <a:picLocks noChangeAspect="1"/>
          </p:cNvPicPr>
          <p:nvPr/>
        </p:nvPicPr>
        <p:blipFill>
          <a:blip r:embed="rId4"/>
          <a:stretch>
            <a:fillRect/>
          </a:stretch>
        </p:blipFill>
        <p:spPr>
          <a:xfrm>
            <a:off x="7369698" y="2569389"/>
            <a:ext cx="3672000" cy="10003435"/>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7832551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E9DB5BF-EAEF-C61D-57C5-4B0A0A519465}"/>
              </a:ext>
            </a:extLst>
          </p:cNvPr>
          <p:cNvSpPr>
            <a:spLocks noGrp="1"/>
          </p:cNvSpPr>
          <p:nvPr>
            <p:ph type="sldNum" sz="quarter" idx="12"/>
          </p:nvPr>
        </p:nvSpPr>
        <p:spPr/>
        <p:txBody>
          <a:bodyPr/>
          <a:lstStyle/>
          <a:p>
            <a:fld id="{D836C0FE-70CA-4950-82D6-CF602CC2B770}" type="slidenum">
              <a:rPr lang="en-GB" smtClean="0"/>
              <a:t>71</a:t>
            </a:fld>
            <a:endParaRPr lang="en-GB" dirty="0"/>
          </a:p>
        </p:txBody>
      </p:sp>
      <p:sp>
        <p:nvSpPr>
          <p:cNvPr id="3" name="Titel 2">
            <a:extLst>
              <a:ext uri="{FF2B5EF4-FFF2-40B4-BE49-F238E27FC236}">
                <a16:creationId xmlns:a16="http://schemas.microsoft.com/office/drawing/2014/main" id="{8DE42CB3-4C9B-026B-7F96-AF19BE6E7A57}"/>
              </a:ext>
            </a:extLst>
          </p:cNvPr>
          <p:cNvSpPr>
            <a:spLocks noGrp="1"/>
          </p:cNvSpPr>
          <p:nvPr>
            <p:ph type="title"/>
          </p:nvPr>
        </p:nvSpPr>
        <p:spPr>
          <a:xfrm>
            <a:off x="695326" y="549000"/>
            <a:ext cx="3456674" cy="792000"/>
          </a:xfrm>
        </p:spPr>
        <p:txBody>
          <a:bodyPr/>
          <a:lstStyle/>
          <a:p>
            <a:pPr>
              <a:lnSpc>
                <a:spcPct val="150000"/>
              </a:lnSpc>
            </a:pPr>
            <a:r>
              <a:rPr lang="en-GB" dirty="0"/>
              <a:t>Multi-Level S&amp;E Governance works Both Ways</a:t>
            </a:r>
          </a:p>
        </p:txBody>
      </p:sp>
      <p:sp>
        <p:nvSpPr>
          <p:cNvPr id="4" name="Inhaltsplatzhalter 3">
            <a:extLst>
              <a:ext uri="{FF2B5EF4-FFF2-40B4-BE49-F238E27FC236}">
                <a16:creationId xmlns:a16="http://schemas.microsoft.com/office/drawing/2014/main" id="{39E5BBD7-90DF-DAD0-7D3F-5EDF05370E28}"/>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57C1F238-0483-789C-D169-88A85E472A05}"/>
              </a:ext>
            </a:extLst>
          </p:cNvPr>
          <p:cNvSpPr>
            <a:spLocks noGrp="1"/>
          </p:cNvSpPr>
          <p:nvPr>
            <p:ph type="dt" sz="half" idx="10"/>
          </p:nvPr>
        </p:nvSpPr>
        <p:spPr/>
        <p:txBody>
          <a:bodyPr/>
          <a:lstStyle/>
          <a:p>
            <a:r>
              <a:rPr lang="en-GB"/>
              <a:t>(Gustavsson et al., 2009)</a:t>
            </a:r>
            <a:endParaRPr lang="en-GB" dirty="0"/>
          </a:p>
        </p:txBody>
      </p:sp>
      <p:sp>
        <p:nvSpPr>
          <p:cNvPr id="6" name="Fußzeilenplatzhalter 5">
            <a:extLst>
              <a:ext uri="{FF2B5EF4-FFF2-40B4-BE49-F238E27FC236}">
                <a16:creationId xmlns:a16="http://schemas.microsoft.com/office/drawing/2014/main" id="{AB843912-F669-BA96-A015-186FD4940D77}"/>
              </a:ext>
            </a:extLst>
          </p:cNvPr>
          <p:cNvSpPr>
            <a:spLocks noGrp="1"/>
          </p:cNvSpPr>
          <p:nvPr>
            <p:ph type="ftr" sz="quarter" idx="11"/>
          </p:nvPr>
        </p:nvSpPr>
        <p:spPr/>
        <p:txBody>
          <a:bodyPr/>
          <a:lstStyle/>
          <a:p>
            <a:r>
              <a:rPr lang="en-GB"/>
              <a:t>KMH / SEM</a:t>
            </a:r>
            <a:endParaRPr lang="en-GB" dirty="0"/>
          </a:p>
        </p:txBody>
      </p:sp>
      <p:pic>
        <p:nvPicPr>
          <p:cNvPr id="10242" name="Picture 2" descr="Multilevel governance and climate change: a policy map. Note: the white circles illustrate networks where Sundsvall participates, light grey circles indicate where Va« xjo« participates , and dark grey circles indicate networks where both cities participate (see case studies in the next section). The horizontal location of the circles indicates, roughly, the composition of actors in each network. The public sector or the public and private sector in combination is the most frequent arrangement (see also table 2). The vertical location shows the dominance of international networks in the case of Va« xjo« , while Sundsvall, with a few exceptions, concentrates on national and subnational networks.  ">
            <a:extLst>
              <a:ext uri="{FF2B5EF4-FFF2-40B4-BE49-F238E27FC236}">
                <a16:creationId xmlns:a16="http://schemas.microsoft.com/office/drawing/2014/main" id="{74565F6D-C0B4-9D1A-31E3-A94723B42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933" y="405000"/>
            <a:ext cx="6994067" cy="589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3744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23565-F635-4389-CC5C-A09E111D0A9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77B335C-544B-D835-D596-B21DAA9BD64C}"/>
              </a:ext>
            </a:extLst>
          </p:cNvPr>
          <p:cNvSpPr>
            <a:spLocks noGrp="1"/>
          </p:cNvSpPr>
          <p:nvPr>
            <p:ph type="sldNum" sz="quarter" idx="12"/>
          </p:nvPr>
        </p:nvSpPr>
        <p:spPr/>
        <p:txBody>
          <a:bodyPr/>
          <a:lstStyle/>
          <a:p>
            <a:fld id="{D836C0FE-70CA-4950-82D6-CF602CC2B770}" type="slidenum">
              <a:rPr lang="en-GB" smtClean="0"/>
              <a:t>72</a:t>
            </a:fld>
            <a:endParaRPr lang="en-GB" dirty="0"/>
          </a:p>
        </p:txBody>
      </p:sp>
      <p:sp>
        <p:nvSpPr>
          <p:cNvPr id="3" name="Titel 2">
            <a:extLst>
              <a:ext uri="{FF2B5EF4-FFF2-40B4-BE49-F238E27FC236}">
                <a16:creationId xmlns:a16="http://schemas.microsoft.com/office/drawing/2014/main" id="{8BE1850F-584C-2E0A-490B-C205E370E98D}"/>
              </a:ext>
            </a:extLst>
          </p:cNvPr>
          <p:cNvSpPr>
            <a:spLocks noGrp="1"/>
          </p:cNvSpPr>
          <p:nvPr>
            <p:ph type="title"/>
          </p:nvPr>
        </p:nvSpPr>
        <p:spPr/>
        <p:txBody>
          <a:bodyPr/>
          <a:lstStyle/>
          <a:p>
            <a:r>
              <a:rPr lang="en-GB" dirty="0"/>
              <a:t>Let’s Recapitulate: We Manage It!</a:t>
            </a:r>
          </a:p>
        </p:txBody>
      </p:sp>
      <p:sp>
        <p:nvSpPr>
          <p:cNvPr id="4" name="Inhaltsplatzhalter 3">
            <a:extLst>
              <a:ext uri="{FF2B5EF4-FFF2-40B4-BE49-F238E27FC236}">
                <a16:creationId xmlns:a16="http://schemas.microsoft.com/office/drawing/2014/main" id="{3A16A701-3DAA-21B9-5D16-6775FD99D584}"/>
              </a:ext>
            </a:extLst>
          </p:cNvPr>
          <p:cNvSpPr>
            <a:spLocks noGrp="1"/>
          </p:cNvSpPr>
          <p:nvPr>
            <p:ph idx="1"/>
          </p:nvPr>
        </p:nvSpPr>
        <p:spPr/>
        <p:txBody>
          <a:bodyPr>
            <a:normAutofit/>
          </a:bodyPr>
          <a:lstStyle/>
          <a:p>
            <a:pPr>
              <a:spcAft>
                <a:spcPts val="1600"/>
              </a:spcAft>
            </a:pPr>
            <a:r>
              <a:rPr lang="en-GB" sz="3600" b="1" dirty="0"/>
              <a:t>✅ What?</a:t>
            </a:r>
          </a:p>
          <a:p>
            <a:pPr>
              <a:spcAft>
                <a:spcPts val="1600"/>
              </a:spcAft>
            </a:pPr>
            <a:r>
              <a:rPr lang="en-GB" sz="3600" b="1" dirty="0"/>
              <a:t>✅ Why?</a:t>
            </a:r>
          </a:p>
          <a:p>
            <a:pPr>
              <a:spcAft>
                <a:spcPts val="1600"/>
              </a:spcAft>
            </a:pPr>
            <a:r>
              <a:rPr lang="en-GB" sz="3600" b="1" dirty="0"/>
              <a:t>✅ Who?</a:t>
            </a:r>
          </a:p>
          <a:p>
            <a:pPr>
              <a:spcAft>
                <a:spcPts val="1600"/>
              </a:spcAft>
            </a:pPr>
            <a:r>
              <a:rPr lang="en-GB" sz="3600" b="1"/>
              <a:t>👉 </a:t>
            </a:r>
            <a:r>
              <a:rPr lang="en-GB" sz="3600" b="1" dirty="0"/>
              <a:t>How?</a:t>
            </a:r>
          </a:p>
        </p:txBody>
      </p:sp>
      <p:sp>
        <p:nvSpPr>
          <p:cNvPr id="5" name="Datumsplatzhalter 4">
            <a:extLst>
              <a:ext uri="{FF2B5EF4-FFF2-40B4-BE49-F238E27FC236}">
                <a16:creationId xmlns:a16="http://schemas.microsoft.com/office/drawing/2014/main" id="{914878F4-D920-D510-6617-6F688598BDF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FDB1A08-DDEB-D171-BD18-92BA57879BF9}"/>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1470591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Outlook</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73</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874232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4226D1-919A-F124-DB5A-95C0E398BFF6}"/>
              </a:ext>
            </a:extLst>
          </p:cNvPr>
          <p:cNvSpPr>
            <a:spLocks noGrp="1"/>
          </p:cNvSpPr>
          <p:nvPr>
            <p:ph type="sldNum" sz="quarter" idx="12"/>
          </p:nvPr>
        </p:nvSpPr>
        <p:spPr/>
        <p:txBody>
          <a:bodyPr/>
          <a:lstStyle/>
          <a:p>
            <a:fld id="{D836C0FE-70CA-4950-82D6-CF602CC2B770}" type="slidenum">
              <a:rPr lang="en-GB" smtClean="0"/>
              <a:t>74</a:t>
            </a:fld>
            <a:endParaRPr lang="en-GB" dirty="0"/>
          </a:p>
        </p:txBody>
      </p:sp>
      <p:sp>
        <p:nvSpPr>
          <p:cNvPr id="3" name="Titel 2">
            <a:extLst>
              <a:ext uri="{FF2B5EF4-FFF2-40B4-BE49-F238E27FC236}">
                <a16:creationId xmlns:a16="http://schemas.microsoft.com/office/drawing/2014/main" id="{B5947EDC-077D-D134-6164-50D150BDE0F9}"/>
              </a:ext>
            </a:extLst>
          </p:cNvPr>
          <p:cNvSpPr>
            <a:spLocks noGrp="1"/>
          </p:cNvSpPr>
          <p:nvPr>
            <p:ph type="title"/>
          </p:nvPr>
        </p:nvSpPr>
        <p:spPr/>
        <p:txBody>
          <a:bodyPr/>
          <a:lstStyle/>
          <a:p>
            <a:r>
              <a:rPr lang="en-GB" dirty="0"/>
              <a:t>Wrap it up</a:t>
            </a:r>
          </a:p>
        </p:txBody>
      </p:sp>
      <p:sp>
        <p:nvSpPr>
          <p:cNvPr id="5" name="Datumsplatzhalter 4">
            <a:extLst>
              <a:ext uri="{FF2B5EF4-FFF2-40B4-BE49-F238E27FC236}">
                <a16:creationId xmlns:a16="http://schemas.microsoft.com/office/drawing/2014/main" id="{910E433C-7B57-4C20-7145-EFA2667E67F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A5BC5D3-204C-3746-8561-5668805C3C88}"/>
              </a:ext>
            </a:extLst>
          </p:cNvPr>
          <p:cNvSpPr>
            <a:spLocks noGrp="1"/>
          </p:cNvSpPr>
          <p:nvPr>
            <p:ph type="ftr" sz="quarter" idx="11"/>
          </p:nvPr>
        </p:nvSpPr>
        <p:spPr/>
        <p:txBody>
          <a:bodyPr/>
          <a:lstStyle/>
          <a:p>
            <a:r>
              <a:rPr lang="en-GB" dirty="0"/>
              <a:t>KMH / SEM</a:t>
            </a:r>
          </a:p>
        </p:txBody>
      </p:sp>
      <p:sp>
        <p:nvSpPr>
          <p:cNvPr id="8" name="Inhaltsplatzhalter 7">
            <a:extLst>
              <a:ext uri="{FF2B5EF4-FFF2-40B4-BE49-F238E27FC236}">
                <a16:creationId xmlns:a16="http://schemas.microsoft.com/office/drawing/2014/main" id="{CB612B51-45A6-1EC4-E83D-01F116BBDC6D}"/>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07494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en-GB" smtClean="0"/>
              <a:t>75</a:t>
            </a:fld>
            <a:endParaRPr lang="en-GB"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147D1BC0-799B-0AD9-5F2E-0C702CB24D2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9964226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DF65E2D-D377-78B1-BAA5-19736E34975F}"/>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FA0B8ABA-80E1-8DE2-03F6-797155877482}"/>
              </a:ext>
            </a:extLst>
          </p:cNvPr>
          <p:cNvSpPr>
            <a:spLocks noGrp="1"/>
          </p:cNvSpPr>
          <p:nvPr>
            <p:ph type="title"/>
          </p:nvPr>
        </p:nvSpPr>
        <p:spPr>
          <a:xfrm>
            <a:off x="695326" y="549000"/>
            <a:ext cx="6869099" cy="792000"/>
          </a:xfrm>
        </p:spPr>
        <p:txBody>
          <a:bodyPr/>
          <a:lstStyle/>
          <a:p>
            <a:r>
              <a:rPr lang="en-GB" dirty="0"/>
              <a:t>Isn’t Sustainability &amp; Environmental Management bad for Business?</a:t>
            </a:r>
          </a:p>
        </p:txBody>
      </p:sp>
      <p:sp>
        <p:nvSpPr>
          <p:cNvPr id="4" name="Inhaltsplatzhalter 3">
            <a:extLst>
              <a:ext uri="{FF2B5EF4-FFF2-40B4-BE49-F238E27FC236}">
                <a16:creationId xmlns:a16="http://schemas.microsoft.com/office/drawing/2014/main" id="{A3FCD38B-9090-7A19-BE6C-8BACED446629}"/>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19B9C60-14DF-8D9C-5F58-772934EF43F5}"/>
              </a:ext>
            </a:extLst>
          </p:cNvPr>
          <p:cNvSpPr>
            <a:spLocks noGrp="1"/>
          </p:cNvSpPr>
          <p:nvPr>
            <p:ph type="dt" sz="half" idx="10"/>
          </p:nvPr>
        </p:nvSpPr>
        <p:spPr/>
        <p:txBody>
          <a:bodyPr/>
          <a:lstStyle/>
          <a:p>
            <a:r>
              <a:rPr lang="en-GB" dirty="0"/>
              <a:t>(Twitter, 2014; X, 2024; BR24, 2024)</a:t>
            </a:r>
          </a:p>
        </p:txBody>
      </p:sp>
      <p:sp>
        <p:nvSpPr>
          <p:cNvPr id="6" name="Fußzeilenplatzhalter 5">
            <a:extLst>
              <a:ext uri="{FF2B5EF4-FFF2-40B4-BE49-F238E27FC236}">
                <a16:creationId xmlns:a16="http://schemas.microsoft.com/office/drawing/2014/main" id="{2A520951-816C-638F-5BFC-80A40D0F9166}"/>
              </a:ext>
            </a:extLst>
          </p:cNvPr>
          <p:cNvSpPr>
            <a:spLocks noGrp="1"/>
          </p:cNvSpPr>
          <p:nvPr>
            <p:ph type="ftr" sz="quarter" idx="11"/>
          </p:nvPr>
        </p:nvSpPr>
        <p:spPr/>
        <p:txBody>
          <a:bodyPr/>
          <a:lstStyle/>
          <a:p>
            <a:r>
              <a:rPr lang="en-GB" dirty="0"/>
              <a:t>KMH / SEM</a:t>
            </a:r>
          </a:p>
        </p:txBody>
      </p:sp>
      <p:pic>
        <p:nvPicPr>
          <p:cNvPr id="1036" name="Picture 12">
            <a:extLst>
              <a:ext uri="{FF2B5EF4-FFF2-40B4-BE49-F238E27FC236}">
                <a16:creationId xmlns:a16="http://schemas.microsoft.com/office/drawing/2014/main" id="{CEF5F4FE-D54A-B0CE-10DD-051AA28DA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949" y="1557000"/>
            <a:ext cx="3024000" cy="17929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3"/>
            <a:extLst>
              <a:ext uri="{FF2B5EF4-FFF2-40B4-BE49-F238E27FC236}">
                <a16:creationId xmlns:a16="http://schemas.microsoft.com/office/drawing/2014/main" id="{431239F0-6411-E776-4B29-810CCBA5B19A}"/>
              </a:ext>
            </a:extLst>
          </p:cNvPr>
          <p:cNvPicPr>
            <a:picLocks noChangeAspect="1"/>
          </p:cNvPicPr>
          <p:nvPr/>
        </p:nvPicPr>
        <p:blipFill>
          <a:blip r:embed="rId4"/>
          <a:srcRect b="10992"/>
          <a:stretch/>
        </p:blipFill>
        <p:spPr>
          <a:xfrm>
            <a:off x="7564425" y="1053000"/>
            <a:ext cx="3931574" cy="5240896"/>
          </a:xfrm>
          <a:prstGeom prst="rect">
            <a:avLst/>
          </a:prstGeom>
          <a:ln w="6350">
            <a:solidFill>
              <a:schemeClr val="tx1"/>
            </a:solidFill>
          </a:ln>
          <a:effectLst>
            <a:outerShdw blurRad="254000" dist="107763" dir="2699994" algn="tl">
              <a:prstClr val="black">
                <a:alpha val="40000"/>
              </a:prstClr>
            </a:outerShdw>
          </a:effectLst>
        </p:spPr>
      </p:pic>
      <p:pic>
        <p:nvPicPr>
          <p:cNvPr id="14" name="Picture 13">
            <a:hlinkClick r:id="rId5"/>
            <a:extLst>
              <a:ext uri="{FF2B5EF4-FFF2-40B4-BE49-F238E27FC236}">
                <a16:creationId xmlns:a16="http://schemas.microsoft.com/office/drawing/2014/main" id="{44FA7598-E920-8195-CA89-878CECB21AC1}"/>
              </a:ext>
            </a:extLst>
          </p:cNvPr>
          <p:cNvPicPr>
            <a:picLocks noChangeAspect="1"/>
          </p:cNvPicPr>
          <p:nvPr/>
        </p:nvPicPr>
        <p:blipFill>
          <a:blip r:embed="rId6"/>
          <a:stretch>
            <a:fillRect/>
          </a:stretch>
        </p:blipFill>
        <p:spPr>
          <a:xfrm>
            <a:off x="3842830" y="1598265"/>
            <a:ext cx="3512715" cy="3761751"/>
          </a:xfrm>
          <a:prstGeom prst="rect">
            <a:avLst/>
          </a:prstGeom>
        </p:spPr>
      </p:pic>
      <p:pic>
        <p:nvPicPr>
          <p:cNvPr id="1038" name="Picture 14" descr="Image">
            <a:hlinkClick r:id="rId7"/>
            <a:extLst>
              <a:ext uri="{FF2B5EF4-FFF2-40B4-BE49-F238E27FC236}">
                <a16:creationId xmlns:a16="http://schemas.microsoft.com/office/drawing/2014/main" id="{3FFF2B4B-1232-01FD-23B2-4B551BC30C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474" y="3765000"/>
            <a:ext cx="2392950" cy="254400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002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1577A6E-19EC-5656-F1AF-7B9EBC1DDC5A}"/>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7CB47D65-D923-75F8-A55A-66AF804C6694}"/>
              </a:ext>
            </a:extLst>
          </p:cNvPr>
          <p:cNvSpPr>
            <a:spLocks noGrp="1"/>
          </p:cNvSpPr>
          <p:nvPr>
            <p:ph type="title"/>
          </p:nvPr>
        </p:nvSpPr>
        <p:spPr>
          <a:xfrm>
            <a:off x="695326" y="549000"/>
            <a:ext cx="6480674" cy="792000"/>
          </a:xfrm>
        </p:spPr>
        <p:txBody>
          <a:bodyPr/>
          <a:lstStyle/>
          <a:p>
            <a:r>
              <a:rPr lang="en-GB" dirty="0"/>
              <a:t>Isn’t Sustainability &amp; Environmental Management bad for Business?</a:t>
            </a:r>
          </a:p>
        </p:txBody>
      </p:sp>
      <p:sp>
        <p:nvSpPr>
          <p:cNvPr id="4" name="Inhaltsplatzhalter 3">
            <a:extLst>
              <a:ext uri="{FF2B5EF4-FFF2-40B4-BE49-F238E27FC236}">
                <a16:creationId xmlns:a16="http://schemas.microsoft.com/office/drawing/2014/main" id="{30D436A7-B4E4-9F08-273E-5C754C78768F}"/>
              </a:ext>
            </a:extLst>
          </p:cNvPr>
          <p:cNvSpPr>
            <a:spLocks noGrp="1"/>
          </p:cNvSpPr>
          <p:nvPr>
            <p:ph idx="1"/>
          </p:nvPr>
        </p:nvSpPr>
        <p:spPr>
          <a:xfrm>
            <a:off x="695324" y="1628999"/>
            <a:ext cx="5132393" cy="4535265"/>
          </a:xfrm>
        </p:spPr>
        <p:txBody>
          <a:bodyPr/>
          <a:lstStyle/>
          <a:p>
            <a:r>
              <a:rPr lang="en-GB" dirty="0">
                <a:hlinkClick r:id="rId2"/>
              </a:rPr>
              <a:t>https://www.nytimes.com/1970/09/13/ archives/a-friedman-doctrine-the-social-responsibility-of-business-is-to.html</a:t>
            </a:r>
            <a:endParaRPr lang="en-GB" dirty="0"/>
          </a:p>
        </p:txBody>
      </p:sp>
      <p:sp>
        <p:nvSpPr>
          <p:cNvPr id="5" name="Datumsplatzhalter 4">
            <a:extLst>
              <a:ext uri="{FF2B5EF4-FFF2-40B4-BE49-F238E27FC236}">
                <a16:creationId xmlns:a16="http://schemas.microsoft.com/office/drawing/2014/main" id="{EB364734-CCCB-8816-3DEF-48023A1C16C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DC92F8C-1012-666A-47A6-5C7D31170ACB}"/>
              </a:ext>
            </a:extLst>
          </p:cNvPr>
          <p:cNvSpPr>
            <a:spLocks noGrp="1"/>
          </p:cNvSpPr>
          <p:nvPr>
            <p:ph type="ftr" sz="quarter" idx="11"/>
          </p:nvPr>
        </p:nvSpPr>
        <p:spPr/>
        <p:txBody>
          <a:bodyPr/>
          <a:lstStyle/>
          <a:p>
            <a:r>
              <a:rPr lang="en-GB" dirty="0"/>
              <a:t>KMH / SEM</a:t>
            </a:r>
          </a:p>
        </p:txBody>
      </p:sp>
      <p:pic>
        <p:nvPicPr>
          <p:cNvPr id="8" name="Grafik 7">
            <a:extLst>
              <a:ext uri="{FF2B5EF4-FFF2-40B4-BE49-F238E27FC236}">
                <a16:creationId xmlns:a16="http://schemas.microsoft.com/office/drawing/2014/main" id="{085227A2-07BB-8E8C-1527-378396F8AD05}"/>
              </a:ext>
            </a:extLst>
          </p:cNvPr>
          <p:cNvPicPr>
            <a:picLocks noChangeAspect="1"/>
          </p:cNvPicPr>
          <p:nvPr/>
        </p:nvPicPr>
        <p:blipFill>
          <a:blip r:embed="rId3"/>
          <a:stretch>
            <a:fillRect/>
          </a:stretch>
        </p:blipFill>
        <p:spPr>
          <a:xfrm rot="584940">
            <a:off x="6453871" y="1364986"/>
            <a:ext cx="4189989" cy="5922737"/>
          </a:xfrm>
          <a:prstGeom prst="rect">
            <a:avLst/>
          </a:prstGeom>
          <a:ln w="6350">
            <a:solidFill>
              <a:srgbClr val="000000"/>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3287372"/>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57150" cap="rnd"/>
      </a:spPr>
      <a:bodyPr rtlCol="0" anchor="ctr"/>
      <a:lstStyle>
        <a:defPPr algn="ctr">
          <a:defRPr/>
        </a:defPPr>
      </a:lstStyle>
      <a:style>
        <a:lnRef idx="1">
          <a:schemeClr val="accent2"/>
        </a:lnRef>
        <a:fillRef idx="0">
          <a:schemeClr val="accent2"/>
        </a:fillRef>
        <a:effectRef idx="0">
          <a:schemeClr val="accent2"/>
        </a:effectRef>
        <a:fontRef idx="minor">
          <a:schemeClr val="tx1"/>
        </a:fontRef>
      </a:style>
    </a:spDef>
    <a:lnDef>
      <a:spPr>
        <a:ln w="34925">
          <a:headEnd type="triangle"/>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5C4301-C29D-407B-9381-82889EE8729E}">
  <ds:schemaRefs>
    <ds:schemaRef ds:uri="http://schemas.microsoft.com/office/2006/documentManagement/types"/>
    <ds:schemaRef ds:uri="http://schemas.microsoft.com/office/infopath/2007/PartnerControls"/>
    <ds:schemaRef ds:uri="http://purl.org/dc/dcmitype/"/>
    <ds:schemaRef ds:uri="http://www.w3.org/XML/1998/namespace"/>
    <ds:schemaRef ds:uri="http://schemas.microsoft.com/office/2006/metadata/properties"/>
    <ds:schemaRef ds:uri="http://purl.org/dc/elements/1.1/"/>
    <ds:schemaRef ds:uri="http://schemas.openxmlformats.org/package/2006/metadata/core-properties"/>
    <ds:schemaRef ds:uri="ee2a1aa5-80d5-48a3-91f0-fb64e0be4770"/>
    <ds:schemaRef ds:uri="http://purl.org/dc/terms/"/>
    <ds:schemaRef ds:uri="983343c7-a106-418e-a2df-312e52841f70"/>
  </ds:schemaRefs>
</ds:datastoreItem>
</file>

<file path=customXml/itemProps2.xml><?xml version="1.0" encoding="utf-8"?>
<ds:datastoreItem xmlns:ds="http://schemas.openxmlformats.org/officeDocument/2006/customXml" ds:itemID="{029A2CD9-8852-4A6B-805E-AF193A288F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2a1aa5-80d5-48a3-91f0-fb64e0be4770"/>
    <ds:schemaRef ds:uri="983343c7-a106-418e-a2df-312e52841f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73F5B9-CA92-4B94-AB61-4BBEAEC976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3135</Words>
  <Application>Microsoft Office PowerPoint</Application>
  <PresentationFormat>Breitbild</PresentationFormat>
  <Paragraphs>581</Paragraphs>
  <Slides>76</Slides>
  <Notes>18</Notes>
  <HiddenSlides>2</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76</vt:i4>
      </vt:variant>
    </vt:vector>
  </HeadingPairs>
  <TitlesOfParts>
    <vt:vector size="86" baseType="lpstr">
      <vt:lpstr>Arial</vt:lpstr>
      <vt:lpstr>Bookman Old Style</vt:lpstr>
      <vt:lpstr>Calibri</vt:lpstr>
      <vt:lpstr>Cambria</vt:lpstr>
      <vt:lpstr>Georgia</vt:lpstr>
      <vt:lpstr>Source Sans Pro</vt:lpstr>
      <vt:lpstr>SpiegelSansUI</vt:lpstr>
      <vt:lpstr>Symbol</vt:lpstr>
      <vt:lpstr>Wingdings</vt:lpstr>
      <vt:lpstr>IMC University of Applied Sciences</vt:lpstr>
      <vt:lpstr>Why, who &amp; levels of  S&amp;E governance</vt:lpstr>
      <vt:lpstr>Overview</vt:lpstr>
      <vt:lpstr>So …</vt:lpstr>
      <vt:lpstr>So: Same-Same, but different … yeah, we know …</vt:lpstr>
      <vt:lpstr>So …</vt:lpstr>
      <vt:lpstr>So …</vt:lpstr>
      <vt:lpstr>Why should  we do this?</vt:lpstr>
      <vt:lpstr>Isn’t Sustainability &amp; Environmental Management bad for Business?</vt:lpstr>
      <vt:lpstr>Isn’t Sustainability &amp; Environmental Management bad for Business?</vt:lpstr>
      <vt:lpstr>Friedman’s  (1970) Perspective:  Focus of Profits as Social Responsibility</vt:lpstr>
      <vt:lpstr>Critique to Friedman’s (1970) Perspective: </vt:lpstr>
      <vt:lpstr>A. Do the Right Thing?</vt:lpstr>
      <vt:lpstr>So …</vt:lpstr>
      <vt:lpstr>B. Corporate Responsibility beyond Freidman</vt:lpstr>
      <vt:lpstr>… License to Operate?</vt:lpstr>
      <vt:lpstr>B. Corporate Responsibility beyond Friedman</vt:lpstr>
      <vt:lpstr>B. Corporate Responsibility beyond Friedman: Reality Check</vt:lpstr>
      <vt:lpstr>B. Corporate Responsibility beyond Freidman: Reality Check</vt:lpstr>
      <vt:lpstr>B. Corporate Responsibility beyond Freidman</vt:lpstr>
      <vt:lpstr>C. Beyond Legal Requirements:  Corporate Social Responsibility</vt:lpstr>
      <vt:lpstr>C. What is CSR?</vt:lpstr>
      <vt:lpstr>@ ethical behaviour:</vt:lpstr>
      <vt:lpstr>C. Dimensions of CSR</vt:lpstr>
      <vt:lpstr>C. Was CSR always there?</vt:lpstr>
      <vt:lpstr>@ Stakeholder Theory</vt:lpstr>
      <vt:lpstr>C. Was CSR always there?</vt:lpstr>
      <vt:lpstr>C. So ESG is an Updated Version of CSR?</vt:lpstr>
      <vt:lpstr>So …</vt:lpstr>
      <vt:lpstr>Review 1: Reasons so Far to go Beyond Friedman</vt:lpstr>
      <vt:lpstr>D. …</vt:lpstr>
      <vt:lpstr>D. CSR Contributes to Company Value &amp; Profit</vt:lpstr>
      <vt:lpstr>Review 2: Reasons so Far to go Beyond Friedman</vt:lpstr>
      <vt:lpstr>So …</vt:lpstr>
      <vt:lpstr>So …</vt:lpstr>
      <vt:lpstr>Let’s Recapitulate: We Manage It!</vt:lpstr>
      <vt:lpstr>Who should  do this?</vt:lpstr>
      <vt:lpstr>Well: They … as in …</vt:lpstr>
      <vt:lpstr>Who the Hell is in Charge of Sustainability &amp; Environmental Management?</vt:lpstr>
      <vt:lpstr>Who the Hell is in Charge of Sustainability &amp; Environmental Management  @ IMC?</vt:lpstr>
      <vt:lpstr>Sustainability Governance  @ OMV</vt:lpstr>
      <vt:lpstr>Who the Hell is in Charge of Sustainability &amp; Environmental Management @ your Company?</vt:lpstr>
      <vt:lpstr>So: Just Owners, Employees and Consultants then …</vt:lpstr>
      <vt:lpstr>But: Is this Company-Centred Perspective  (= Sustainability &amp; Environmental Management) enough?</vt:lpstr>
      <vt:lpstr>What Could Possibly go Wrong?</vt:lpstr>
      <vt:lpstr>What Could Possibly go Wrong?</vt:lpstr>
      <vt:lpstr>Typical Market Failures &amp; Limitations of Atomistic Actors</vt:lpstr>
      <vt:lpstr>Ideal Characteristics of Governments &amp; Public Entities</vt:lpstr>
      <vt:lpstr>To Avoid these Market Failures:  Sustainability &amp; Environmental Governance</vt:lpstr>
      <vt:lpstr>To Avoid these Market Failures:  Sustainability &amp; Environmental Governance</vt:lpstr>
      <vt:lpstr>S&amp;E Management vs. Governance</vt:lpstr>
      <vt:lpstr>I get it …</vt:lpstr>
      <vt:lpstr>Noooo …</vt:lpstr>
      <vt:lpstr>Who are Governments &amp; Public Entities?</vt:lpstr>
      <vt:lpstr>Public Entities &amp; where to  find them</vt:lpstr>
      <vt:lpstr>Well … Quite Easy ✅</vt:lpstr>
      <vt:lpstr>Who the Hell is in Charge of S&amp;E Governance in AUT?</vt:lpstr>
      <vt:lpstr>Who the Hell is in Charge of S&amp;E Governance in AUT?</vt:lpstr>
      <vt:lpstr>Digression: How to Manage a State</vt:lpstr>
      <vt:lpstr>Who the Hell is in Charge of S&amp;E Governance in AUT?</vt:lpstr>
      <vt:lpstr>Who the Hell is in Charge of S&amp;E Governance in AUT?</vt:lpstr>
      <vt:lpstr>Well … Quite Easy ✅</vt:lpstr>
      <vt:lpstr>Multi Level S&amp;E Governance in AUT</vt:lpstr>
      <vt:lpstr>Multi Level S&amp;E Governance in AUT</vt:lpstr>
      <vt:lpstr>Even more Multi-Level S&amp;E Governance 1</vt:lpstr>
      <vt:lpstr>Even more Multi-Level S&amp;E Governance 1</vt:lpstr>
      <vt:lpstr>Even more Multi-Level S&amp;E Governance 1: EU Legislation</vt:lpstr>
      <vt:lpstr>Even more Multi-Level S&amp;E Governance 1 </vt:lpstr>
      <vt:lpstr>Even more Multi-Level S&amp;E Governance 1:Why?</vt:lpstr>
      <vt:lpstr>Even more Multi-Level S&amp;E Governance 2</vt:lpstr>
      <vt:lpstr>Even more Multi-Level S&amp;E Governance 1</vt:lpstr>
      <vt:lpstr>Multi-Level S&amp;E Governance works Both Ways</vt:lpstr>
      <vt:lpstr>Let’s Recapitulate: We Manage It!</vt:lpstr>
      <vt:lpstr>Outlook</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242</cp:revision>
  <dcterms:created xsi:type="dcterms:W3CDTF">2023-06-26T10:57:31Z</dcterms:created>
  <dcterms:modified xsi:type="dcterms:W3CDTF">2025-03-29T13:18:14Z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